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0" r:id="rId2"/>
  </p:sldMasterIdLst>
  <p:notesMasterIdLst>
    <p:notesMasterId r:id="rId51"/>
  </p:notesMasterIdLst>
  <p:sldIdLst>
    <p:sldId id="256" r:id="rId3"/>
    <p:sldId id="323" r:id="rId4"/>
    <p:sldId id="396" r:id="rId5"/>
    <p:sldId id="361" r:id="rId6"/>
    <p:sldId id="258" r:id="rId7"/>
    <p:sldId id="259" r:id="rId8"/>
    <p:sldId id="260" r:id="rId9"/>
    <p:sldId id="261" r:id="rId10"/>
    <p:sldId id="262" r:id="rId11"/>
    <p:sldId id="362" r:id="rId12"/>
    <p:sldId id="363" r:id="rId13"/>
    <p:sldId id="344" r:id="rId14"/>
    <p:sldId id="359" r:id="rId15"/>
    <p:sldId id="369" r:id="rId16"/>
    <p:sldId id="358" r:id="rId17"/>
    <p:sldId id="364" r:id="rId18"/>
    <p:sldId id="372" r:id="rId19"/>
    <p:sldId id="374" r:id="rId20"/>
    <p:sldId id="367" r:id="rId21"/>
    <p:sldId id="366" r:id="rId22"/>
    <p:sldId id="370" r:id="rId23"/>
    <p:sldId id="371" r:id="rId24"/>
    <p:sldId id="346" r:id="rId25"/>
    <p:sldId id="337" r:id="rId26"/>
    <p:sldId id="338" r:id="rId27"/>
    <p:sldId id="376" r:id="rId28"/>
    <p:sldId id="328" r:id="rId29"/>
    <p:sldId id="329" r:id="rId30"/>
    <p:sldId id="330" r:id="rId31"/>
    <p:sldId id="331" r:id="rId32"/>
    <p:sldId id="339" r:id="rId33"/>
    <p:sldId id="340" r:id="rId34"/>
    <p:sldId id="341" r:id="rId35"/>
    <p:sldId id="356" r:id="rId36"/>
    <p:sldId id="368" r:id="rId37"/>
    <p:sldId id="347" r:id="rId38"/>
    <p:sldId id="348" r:id="rId39"/>
    <p:sldId id="357" r:id="rId40"/>
    <p:sldId id="378" r:id="rId41"/>
    <p:sldId id="379" r:id="rId42"/>
    <p:sldId id="380" r:id="rId43"/>
    <p:sldId id="381" r:id="rId44"/>
    <p:sldId id="382" r:id="rId45"/>
    <p:sldId id="383" r:id="rId46"/>
    <p:sldId id="384" r:id="rId47"/>
    <p:sldId id="385" r:id="rId48"/>
    <p:sldId id="386" r:id="rId49"/>
    <p:sldId id="394" r:id="rId50"/>
  </p:sldIdLst>
  <p:sldSz cx="10080625" cy="7559675"/>
  <p:notesSz cx="7556500" cy="10691813"/>
  <p:defaultTextStyle>
    <a:defPPr>
      <a:defRPr lang="en-GB"/>
    </a:defPPr>
    <a:lvl1pPr algn="l" defTabSz="455613" rtl="0" fontAlgn="base" hangingPunct="0">
      <a:lnSpc>
        <a:spcPct val="113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Arial" panose="020B0604020202020204" pitchFamily="34" charset="0"/>
        <a:ea typeface="ＭＳ Ｐゴシック" panose="020B0600070205080204" pitchFamily="34" charset="-128"/>
        <a:cs typeface="+mn-cs"/>
      </a:defRPr>
    </a:lvl1pPr>
    <a:lvl2pPr marL="741363" indent="-284163" algn="l" defTabSz="455613" rtl="0" fontAlgn="base" hangingPunct="0">
      <a:lnSpc>
        <a:spcPct val="113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Arial" panose="020B0604020202020204" pitchFamily="34" charset="0"/>
        <a:ea typeface="ＭＳ Ｐゴシック" panose="020B0600070205080204" pitchFamily="34" charset="-128"/>
        <a:cs typeface="+mn-cs"/>
      </a:defRPr>
    </a:lvl2pPr>
    <a:lvl3pPr marL="1141413" indent="-227013" algn="l" defTabSz="455613" rtl="0" fontAlgn="base" hangingPunct="0">
      <a:lnSpc>
        <a:spcPct val="113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Arial" panose="020B0604020202020204" pitchFamily="34" charset="0"/>
        <a:ea typeface="ＭＳ Ｐゴシック" panose="020B0600070205080204" pitchFamily="34" charset="-128"/>
        <a:cs typeface="+mn-cs"/>
      </a:defRPr>
    </a:lvl3pPr>
    <a:lvl4pPr marL="1598613" indent="-227013" algn="l" defTabSz="455613" rtl="0" fontAlgn="base" hangingPunct="0">
      <a:lnSpc>
        <a:spcPct val="113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Arial" panose="020B0604020202020204" pitchFamily="34" charset="0"/>
        <a:ea typeface="ＭＳ Ｐゴシック" panose="020B0600070205080204" pitchFamily="34" charset="-128"/>
        <a:cs typeface="+mn-cs"/>
      </a:defRPr>
    </a:lvl4pPr>
    <a:lvl5pPr marL="2055813" indent="-227013" algn="l" defTabSz="455613" rtl="0" fontAlgn="base" hangingPunct="0">
      <a:lnSpc>
        <a:spcPct val="113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FE8FF"/>
    <a:srgbClr val="FF7C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33" autoAdjust="0"/>
  </p:normalViewPr>
  <p:slideViewPr>
    <p:cSldViewPr>
      <p:cViewPr varScale="1">
        <p:scale>
          <a:sx n="107" d="100"/>
          <a:sy n="107" d="100"/>
        </p:scale>
        <p:origin x="1344" y="78"/>
      </p:cViewPr>
      <p:guideLst>
        <p:guide orient="horz" pos="2161"/>
        <p:guide pos="2880"/>
      </p:guideLst>
    </p:cSldViewPr>
  </p:slideViewPr>
  <p:outlineViewPr>
    <p:cViewPr varScale="1">
      <p:scale>
        <a:sx n="170" d="200"/>
        <a:sy n="170" d="200"/>
      </p:scale>
      <p:origin x="0" y="0"/>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AutoShape 1">
            <a:extLst>
              <a:ext uri="{FF2B5EF4-FFF2-40B4-BE49-F238E27FC236}">
                <a16:creationId xmlns="" xmlns:a16="http://schemas.microsoft.com/office/drawing/2014/main" id="{9996AD8A-8770-4FFC-8533-C47DAA741247}"/>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55" name="AutoShape 2">
            <a:extLst>
              <a:ext uri="{FF2B5EF4-FFF2-40B4-BE49-F238E27FC236}">
                <a16:creationId xmlns="" xmlns:a16="http://schemas.microsoft.com/office/drawing/2014/main" id="{C416E16E-4365-4203-B022-BB3DE60D7702}"/>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56" name="AutoShape 3">
            <a:extLst>
              <a:ext uri="{FF2B5EF4-FFF2-40B4-BE49-F238E27FC236}">
                <a16:creationId xmlns="" xmlns:a16="http://schemas.microsoft.com/office/drawing/2014/main" id="{4F7E6360-EADD-4403-AD3B-4407B50C6093}"/>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57" name="AutoShape 4">
            <a:extLst>
              <a:ext uri="{FF2B5EF4-FFF2-40B4-BE49-F238E27FC236}">
                <a16:creationId xmlns="" xmlns:a16="http://schemas.microsoft.com/office/drawing/2014/main" id="{763AAB69-4635-4F51-824D-D858035D448D}"/>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58" name="AutoShape 5">
            <a:extLst>
              <a:ext uri="{FF2B5EF4-FFF2-40B4-BE49-F238E27FC236}">
                <a16:creationId xmlns="" xmlns:a16="http://schemas.microsoft.com/office/drawing/2014/main" id="{E38CEE00-D894-4E2E-A1B4-CC6E369F8E96}"/>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59" name="AutoShape 6">
            <a:extLst>
              <a:ext uri="{FF2B5EF4-FFF2-40B4-BE49-F238E27FC236}">
                <a16:creationId xmlns="" xmlns:a16="http://schemas.microsoft.com/office/drawing/2014/main" id="{614454F7-E13F-4052-A6E2-BEC8EA0D0FE7}"/>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0" name="AutoShape 7">
            <a:extLst>
              <a:ext uri="{FF2B5EF4-FFF2-40B4-BE49-F238E27FC236}">
                <a16:creationId xmlns="" xmlns:a16="http://schemas.microsoft.com/office/drawing/2014/main" id="{95F5A941-4349-4115-AA76-D35E40D4F4E8}"/>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1" name="AutoShape 8">
            <a:extLst>
              <a:ext uri="{FF2B5EF4-FFF2-40B4-BE49-F238E27FC236}">
                <a16:creationId xmlns="" xmlns:a16="http://schemas.microsoft.com/office/drawing/2014/main" id="{9F33CCDB-6AFD-4227-944E-8926E09E1DFB}"/>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2" name="AutoShape 9">
            <a:extLst>
              <a:ext uri="{FF2B5EF4-FFF2-40B4-BE49-F238E27FC236}">
                <a16:creationId xmlns="" xmlns:a16="http://schemas.microsoft.com/office/drawing/2014/main" id="{77962812-9B28-4118-9323-EF832935D7FF}"/>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3" name="AutoShape 10">
            <a:extLst>
              <a:ext uri="{FF2B5EF4-FFF2-40B4-BE49-F238E27FC236}">
                <a16:creationId xmlns="" xmlns:a16="http://schemas.microsoft.com/office/drawing/2014/main" id="{07E4C941-82D2-46C2-A2FB-F921BC90C556}"/>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4" name="AutoShape 11">
            <a:extLst>
              <a:ext uri="{FF2B5EF4-FFF2-40B4-BE49-F238E27FC236}">
                <a16:creationId xmlns="" xmlns:a16="http://schemas.microsoft.com/office/drawing/2014/main" id="{EDF5C1A5-9ECE-4315-A737-268A8CBB208F}"/>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5" name="AutoShape 12">
            <a:extLst>
              <a:ext uri="{FF2B5EF4-FFF2-40B4-BE49-F238E27FC236}">
                <a16:creationId xmlns="" xmlns:a16="http://schemas.microsoft.com/office/drawing/2014/main" id="{CE541481-BF8C-4C7D-AFE2-C7B62E4A69FC}"/>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6" name="AutoShape 13">
            <a:extLst>
              <a:ext uri="{FF2B5EF4-FFF2-40B4-BE49-F238E27FC236}">
                <a16:creationId xmlns="" xmlns:a16="http://schemas.microsoft.com/office/drawing/2014/main" id="{7F2FCCB2-0434-4A5A-9BC7-FAA17786AD83}"/>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7" name="AutoShape 14">
            <a:extLst>
              <a:ext uri="{FF2B5EF4-FFF2-40B4-BE49-F238E27FC236}">
                <a16:creationId xmlns="" xmlns:a16="http://schemas.microsoft.com/office/drawing/2014/main" id="{B1621D7C-8E9B-4720-AB7D-331827705CDC}"/>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8" name="AutoShape 15">
            <a:extLst>
              <a:ext uri="{FF2B5EF4-FFF2-40B4-BE49-F238E27FC236}">
                <a16:creationId xmlns="" xmlns:a16="http://schemas.microsoft.com/office/drawing/2014/main" id="{3BE38E71-DB41-4444-AB01-A14EB2383B82}"/>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69" name="AutoShape 16">
            <a:extLst>
              <a:ext uri="{FF2B5EF4-FFF2-40B4-BE49-F238E27FC236}">
                <a16:creationId xmlns="" xmlns:a16="http://schemas.microsoft.com/office/drawing/2014/main" id="{E90B2234-9350-4C4F-8077-90AF3E269708}"/>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0" name="AutoShape 17">
            <a:extLst>
              <a:ext uri="{FF2B5EF4-FFF2-40B4-BE49-F238E27FC236}">
                <a16:creationId xmlns="" xmlns:a16="http://schemas.microsoft.com/office/drawing/2014/main" id="{F21E8954-AD9A-4D91-BC3C-2113086D1DBC}"/>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1" name="AutoShape 18">
            <a:extLst>
              <a:ext uri="{FF2B5EF4-FFF2-40B4-BE49-F238E27FC236}">
                <a16:creationId xmlns="" xmlns:a16="http://schemas.microsoft.com/office/drawing/2014/main" id="{42750380-3B57-46B9-8325-25E2ACA9F03E}"/>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2" name="AutoShape 19">
            <a:extLst>
              <a:ext uri="{FF2B5EF4-FFF2-40B4-BE49-F238E27FC236}">
                <a16:creationId xmlns="" xmlns:a16="http://schemas.microsoft.com/office/drawing/2014/main" id="{D1C238EC-68E5-42DB-847F-1FEDC1C4939C}"/>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3" name="AutoShape 20">
            <a:extLst>
              <a:ext uri="{FF2B5EF4-FFF2-40B4-BE49-F238E27FC236}">
                <a16:creationId xmlns="" xmlns:a16="http://schemas.microsoft.com/office/drawing/2014/main" id="{844A9860-53BC-4ECA-900A-B9F4AA530268}"/>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4" name="AutoShape 21">
            <a:extLst>
              <a:ext uri="{FF2B5EF4-FFF2-40B4-BE49-F238E27FC236}">
                <a16:creationId xmlns="" xmlns:a16="http://schemas.microsoft.com/office/drawing/2014/main" id="{BB71EA85-CAB0-4A6C-8A91-698C76E15212}"/>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5" name="AutoShape 22">
            <a:extLst>
              <a:ext uri="{FF2B5EF4-FFF2-40B4-BE49-F238E27FC236}">
                <a16:creationId xmlns="" xmlns:a16="http://schemas.microsoft.com/office/drawing/2014/main" id="{9C43D1C3-A65D-44AB-9043-8A05FA1D56BF}"/>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6" name="AutoShape 23">
            <a:extLst>
              <a:ext uri="{FF2B5EF4-FFF2-40B4-BE49-F238E27FC236}">
                <a16:creationId xmlns="" xmlns:a16="http://schemas.microsoft.com/office/drawing/2014/main" id="{A2689727-EED1-4F40-B46F-D4AA03009AE1}"/>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7" name="AutoShape 24">
            <a:extLst>
              <a:ext uri="{FF2B5EF4-FFF2-40B4-BE49-F238E27FC236}">
                <a16:creationId xmlns="" xmlns:a16="http://schemas.microsoft.com/office/drawing/2014/main" id="{52BA7D39-7E54-42B8-A593-34B8207E674B}"/>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8" name="AutoShape 25">
            <a:extLst>
              <a:ext uri="{FF2B5EF4-FFF2-40B4-BE49-F238E27FC236}">
                <a16:creationId xmlns="" xmlns:a16="http://schemas.microsoft.com/office/drawing/2014/main" id="{A2BBF19D-BB4A-40C9-B45B-FDB24DDECDA9}"/>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79" name="AutoShape 26">
            <a:extLst>
              <a:ext uri="{FF2B5EF4-FFF2-40B4-BE49-F238E27FC236}">
                <a16:creationId xmlns="" xmlns:a16="http://schemas.microsoft.com/office/drawing/2014/main" id="{04556BD9-A0E9-4466-91BC-263D38A03673}"/>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0" name="AutoShape 27">
            <a:extLst>
              <a:ext uri="{FF2B5EF4-FFF2-40B4-BE49-F238E27FC236}">
                <a16:creationId xmlns="" xmlns:a16="http://schemas.microsoft.com/office/drawing/2014/main" id="{45A9FC6E-BEC3-4B1E-8DFB-654D78B568FC}"/>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1" name="AutoShape 28">
            <a:extLst>
              <a:ext uri="{FF2B5EF4-FFF2-40B4-BE49-F238E27FC236}">
                <a16:creationId xmlns="" xmlns:a16="http://schemas.microsoft.com/office/drawing/2014/main" id="{9DC3B42F-3EE9-413D-B719-19944351D1B6}"/>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2" name="AutoShape 29">
            <a:extLst>
              <a:ext uri="{FF2B5EF4-FFF2-40B4-BE49-F238E27FC236}">
                <a16:creationId xmlns="" xmlns:a16="http://schemas.microsoft.com/office/drawing/2014/main" id="{30E0F57E-7BFD-44D1-AE4B-09CCA36C8A99}"/>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3" name="AutoShape 30">
            <a:extLst>
              <a:ext uri="{FF2B5EF4-FFF2-40B4-BE49-F238E27FC236}">
                <a16:creationId xmlns="" xmlns:a16="http://schemas.microsoft.com/office/drawing/2014/main" id="{5A96E5ED-35E8-47E8-A052-43332638FF6F}"/>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4" name="AutoShape 31">
            <a:extLst>
              <a:ext uri="{FF2B5EF4-FFF2-40B4-BE49-F238E27FC236}">
                <a16:creationId xmlns="" xmlns:a16="http://schemas.microsoft.com/office/drawing/2014/main" id="{54DA3614-E1D2-4333-A754-67664F849D97}"/>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5" name="AutoShape 32">
            <a:extLst>
              <a:ext uri="{FF2B5EF4-FFF2-40B4-BE49-F238E27FC236}">
                <a16:creationId xmlns="" xmlns:a16="http://schemas.microsoft.com/office/drawing/2014/main" id="{8BB819ED-65F3-4E5A-9A1F-0EF721D47721}"/>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6" name="AutoShape 33">
            <a:extLst>
              <a:ext uri="{FF2B5EF4-FFF2-40B4-BE49-F238E27FC236}">
                <a16:creationId xmlns="" xmlns:a16="http://schemas.microsoft.com/office/drawing/2014/main" id="{22E78420-B452-46D7-A757-31AC1416C4E3}"/>
              </a:ext>
            </a:extLst>
          </p:cNvPr>
          <p:cNvSpPr>
            <a:spLocks noChangeArrowheads="1"/>
          </p:cNvSpPr>
          <p:nvPr/>
        </p:nvSpPr>
        <p:spPr bwMode="auto">
          <a:xfrm>
            <a:off x="0" y="0"/>
            <a:ext cx="7556500"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87" name="Rectangle 34">
            <a:extLst>
              <a:ext uri="{FF2B5EF4-FFF2-40B4-BE49-F238E27FC236}">
                <a16:creationId xmlns="" xmlns:a16="http://schemas.microsoft.com/office/drawing/2014/main" id="{45A9773D-6460-403F-B600-D6E2A6E54DE6}"/>
              </a:ext>
            </a:extLst>
          </p:cNvPr>
          <p:cNvSpPr>
            <a:spLocks noGrp="1" noRot="1" noChangeAspect="1" noChangeArrowheads="1"/>
          </p:cNvSpPr>
          <p:nvPr>
            <p:ph type="sldImg"/>
          </p:nvPr>
        </p:nvSpPr>
        <p:spPr bwMode="auto">
          <a:xfrm>
            <a:off x="1112838" y="812800"/>
            <a:ext cx="5275262" cy="395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sp>
      <p:sp>
        <p:nvSpPr>
          <p:cNvPr id="4131" name="Rectangle 35">
            <a:extLst>
              <a:ext uri="{FF2B5EF4-FFF2-40B4-BE49-F238E27FC236}">
                <a16:creationId xmlns="" xmlns:a16="http://schemas.microsoft.com/office/drawing/2014/main" id="{38647B07-A734-4197-8933-062911D80CD5}"/>
              </a:ext>
            </a:extLst>
          </p:cNvPr>
          <p:cNvSpPr>
            <a:spLocks noGrp="1" noChangeArrowheads="1"/>
          </p:cNvSpPr>
          <p:nvPr>
            <p:ph type="body"/>
          </p:nvPr>
        </p:nvSpPr>
        <p:spPr bwMode="auto">
          <a:xfrm>
            <a:off x="755650" y="5078413"/>
            <a:ext cx="5991225" cy="475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de-DE" noProof="0"/>
          </a:p>
        </p:txBody>
      </p:sp>
      <p:sp>
        <p:nvSpPr>
          <p:cNvPr id="74789" name="Text Box 36">
            <a:extLst>
              <a:ext uri="{FF2B5EF4-FFF2-40B4-BE49-F238E27FC236}">
                <a16:creationId xmlns="" xmlns:a16="http://schemas.microsoft.com/office/drawing/2014/main" id="{1E904E0B-C9EB-4FD2-A5FD-EF9E4A5AA1CB}"/>
              </a:ext>
            </a:extLst>
          </p:cNvPr>
          <p:cNvSpPr txBox="1">
            <a:spLocks noChangeArrowheads="1"/>
          </p:cNvSpPr>
          <p:nvPr/>
        </p:nvSpPr>
        <p:spPr bwMode="auto">
          <a:xfrm>
            <a:off x="0" y="0"/>
            <a:ext cx="3236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90" name="Text Box 37">
            <a:extLst>
              <a:ext uri="{FF2B5EF4-FFF2-40B4-BE49-F238E27FC236}">
                <a16:creationId xmlns="" xmlns:a16="http://schemas.microsoft.com/office/drawing/2014/main" id="{ED6B3CDA-CB34-441A-AFEC-3F8A9EE8983C}"/>
              </a:ext>
            </a:extLst>
          </p:cNvPr>
          <p:cNvSpPr txBox="1">
            <a:spLocks noChangeArrowheads="1"/>
          </p:cNvSpPr>
          <p:nvPr/>
        </p:nvSpPr>
        <p:spPr bwMode="auto">
          <a:xfrm>
            <a:off x="4276725" y="0"/>
            <a:ext cx="3236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74791" name="Text Box 38">
            <a:extLst>
              <a:ext uri="{FF2B5EF4-FFF2-40B4-BE49-F238E27FC236}">
                <a16:creationId xmlns="" xmlns:a16="http://schemas.microsoft.com/office/drawing/2014/main" id="{616F5048-E037-4F31-B1DA-BA8F72821378}"/>
              </a:ext>
            </a:extLst>
          </p:cNvPr>
          <p:cNvSpPr txBox="1">
            <a:spLocks noChangeArrowheads="1"/>
          </p:cNvSpPr>
          <p:nvPr/>
        </p:nvSpPr>
        <p:spPr bwMode="auto">
          <a:xfrm>
            <a:off x="0"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4135" name="Rectangle 39">
            <a:extLst>
              <a:ext uri="{FF2B5EF4-FFF2-40B4-BE49-F238E27FC236}">
                <a16:creationId xmlns="" xmlns:a16="http://schemas.microsoft.com/office/drawing/2014/main" id="{62D0D049-2F07-41C6-885B-98E421864C9F}"/>
              </a:ext>
            </a:extLst>
          </p:cNvPr>
          <p:cNvSpPr>
            <a:spLocks noGrp="1" noChangeArrowheads="1"/>
          </p:cNvSpPr>
          <p:nvPr>
            <p:ph type="sldNum"/>
          </p:nvPr>
        </p:nvSpPr>
        <p:spPr bwMode="auto">
          <a:xfrm>
            <a:off x="4276725" y="10158413"/>
            <a:ext cx="32258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104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Arial" panose="020B0604020202020204" pitchFamily="34" charset="0"/>
              </a:defRPr>
            </a:lvl1pPr>
          </a:lstStyle>
          <a:p>
            <a:fld id="{86226DBE-3563-4B39-8307-26BF6A422AA9}" type="slidenum">
              <a:rPr lang="en-GB" altLang="en-US"/>
              <a:pPr/>
              <a:t>‹Nr.›</a:t>
            </a:fld>
            <a:endParaRPr lang="en-GB" altLang="en-US"/>
          </a:p>
        </p:txBody>
      </p:sp>
    </p:spTree>
    <p:extLst>
      <p:ext uri="{BB962C8B-B14F-4D97-AF65-F5344CB8AC3E}">
        <p14:creationId xmlns:p14="http://schemas.microsoft.com/office/powerpoint/2010/main" val="1161933769"/>
      </p:ext>
    </p:extLst>
  </p:cSld>
  <p:clrMap bg1="lt1" tx1="dk1" bg2="lt2" tx2="dk2" accent1="accent1" accent2="accent2" accent3="accent3" accent4="accent4" accent5="accent5" accent6="accent6" hlink="hlink" folHlink="folHlink"/>
  <p:notesStyle>
    <a:lvl1pPr algn="l" defTabSz="45561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ＭＳ Ｐゴシック" charset="0"/>
      </a:defRPr>
    </a:lvl1pPr>
    <a:lvl2pPr marL="742950" indent="-285750" algn="l" defTabSz="45561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2pPr>
    <a:lvl3pPr marL="1143000" indent="-228600" algn="l" defTabSz="45561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3pPr>
    <a:lvl4pPr marL="1600200" indent="-228600" algn="l" defTabSz="45561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4pPr>
    <a:lvl5pPr marL="2057400" indent="-228600" algn="l" defTabSz="45561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5pPr>
    <a:lvl6pPr marL="2284578" algn="l" defTabSz="913831" rtl="0" eaLnBrk="1" latinLnBrk="0" hangingPunct="1">
      <a:defRPr sz="1200" kern="1200">
        <a:solidFill>
          <a:schemeClr val="tx1"/>
        </a:solidFill>
        <a:latin typeface="+mn-lt"/>
        <a:ea typeface="+mn-ea"/>
        <a:cs typeface="+mn-cs"/>
      </a:defRPr>
    </a:lvl6pPr>
    <a:lvl7pPr marL="2741494" algn="l" defTabSz="913831" rtl="0" eaLnBrk="1" latinLnBrk="0" hangingPunct="1">
      <a:defRPr sz="1200" kern="1200">
        <a:solidFill>
          <a:schemeClr val="tx1"/>
        </a:solidFill>
        <a:latin typeface="+mn-lt"/>
        <a:ea typeface="+mn-ea"/>
        <a:cs typeface="+mn-cs"/>
      </a:defRPr>
    </a:lvl7pPr>
    <a:lvl8pPr marL="3198409" algn="l" defTabSz="913831" rtl="0" eaLnBrk="1" latinLnBrk="0" hangingPunct="1">
      <a:defRPr sz="1200" kern="1200">
        <a:solidFill>
          <a:schemeClr val="tx1"/>
        </a:solidFill>
        <a:latin typeface="+mn-lt"/>
        <a:ea typeface="+mn-ea"/>
        <a:cs typeface="+mn-cs"/>
      </a:defRPr>
    </a:lvl8pPr>
    <a:lvl9pPr marL="3655325" algn="l" defTabSz="91383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39">
            <a:extLst>
              <a:ext uri="{FF2B5EF4-FFF2-40B4-BE49-F238E27FC236}">
                <a16:creationId xmlns="" xmlns:a16="http://schemas.microsoft.com/office/drawing/2014/main" id="{DA9CF932-6C82-4053-96BF-6AA40AC8E375}"/>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0BFE37A4-7106-4CFB-9FF7-6246731DF46E}" type="slidenum">
              <a:rPr lang="en-GB" altLang="en-US" sz="1400">
                <a:solidFill>
                  <a:srgbClr val="000000"/>
                </a:solidFill>
                <a:latin typeface="Times New Roman" panose="02020603050405020304" pitchFamily="18" charset="0"/>
              </a:rPr>
              <a:pPr eaLnBrk="1"/>
              <a:t>1</a:t>
            </a:fld>
            <a:endParaRPr lang="en-GB" altLang="en-US" sz="1400">
              <a:solidFill>
                <a:srgbClr val="000000"/>
              </a:solidFill>
              <a:latin typeface="Times New Roman" panose="02020603050405020304" pitchFamily="18" charset="0"/>
            </a:endParaRPr>
          </a:p>
        </p:txBody>
      </p:sp>
      <p:sp>
        <p:nvSpPr>
          <p:cNvPr id="75779" name="Text Box 1">
            <a:extLst>
              <a:ext uri="{FF2B5EF4-FFF2-40B4-BE49-F238E27FC236}">
                <a16:creationId xmlns="" xmlns:a16="http://schemas.microsoft.com/office/drawing/2014/main" id="{E8805B5E-B54E-4127-9467-0D72383C3B84}"/>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9D24209-EB84-41C6-B5EE-34AC6A72CB0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5780" name="Text Box 2">
            <a:extLst>
              <a:ext uri="{FF2B5EF4-FFF2-40B4-BE49-F238E27FC236}">
                <a16:creationId xmlns="" xmlns:a16="http://schemas.microsoft.com/office/drawing/2014/main" id="{F44970E7-6910-4694-AA5A-B707CF1134BB}"/>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8271C09-A9C7-40A6-B56A-FE58FC4CA18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5781" name="Text Box 3">
            <a:extLst>
              <a:ext uri="{FF2B5EF4-FFF2-40B4-BE49-F238E27FC236}">
                <a16:creationId xmlns="" xmlns:a16="http://schemas.microsoft.com/office/drawing/2014/main" id="{6C16321C-7A15-4840-92F7-67112C23CF45}"/>
              </a:ext>
            </a:extLst>
          </p:cNvPr>
          <p:cNvSpPr txBox="1">
            <a:spLocks noChangeArrowheads="1"/>
          </p:cNvSpPr>
          <p:nvPr/>
        </p:nvSpPr>
        <p:spPr bwMode="auto">
          <a:xfrm>
            <a:off x="1104900" y="812800"/>
            <a:ext cx="5345113" cy="4008438"/>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56326" name="Rectangle 4">
            <a:extLst>
              <a:ext uri="{FF2B5EF4-FFF2-40B4-BE49-F238E27FC236}">
                <a16:creationId xmlns="" xmlns:a16="http://schemas.microsoft.com/office/drawing/2014/main" id="{4F6C5A4F-6781-4E63-80C4-4100ADD1DB5F}"/>
              </a:ext>
            </a:extLst>
          </p:cNvPr>
          <p:cNvSpPr>
            <a:spLocks noGrp="1" noChangeArrowheads="1"/>
          </p:cNvSpPr>
          <p:nvPr>
            <p:ph type="body"/>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62217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45B731A-A50C-4611-9F14-55BA0322A51A}"/>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61106BAF-D6BC-405B-8A87-E61452386F61}" type="slidenum">
              <a:rPr lang="en-GB" altLang="en-US" sz="1400">
                <a:solidFill>
                  <a:srgbClr val="000000"/>
                </a:solidFill>
                <a:latin typeface="Times New Roman" panose="02020603050405020304" pitchFamily="18" charset="0"/>
              </a:rPr>
              <a:pPr eaLnBrk="1"/>
              <a:t>10</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09C15488-5FA4-47B1-9C03-16882FD62C9D}"/>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5495CF4-91CB-433B-81F9-E6BF3F80906A}"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95D2528D-DE2C-42AD-A113-47F5EAAE57DC}"/>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040E3418-22C3-4F1E-845D-AC48FBAC528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4517" name="Rectangle 3">
            <a:extLst>
              <a:ext uri="{FF2B5EF4-FFF2-40B4-BE49-F238E27FC236}">
                <a16:creationId xmlns="" xmlns:a16="http://schemas.microsoft.com/office/drawing/2014/main" id="{6B205092-7D4B-48A2-B084-BD616DF7DA27}"/>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8" name="Rectangle 4">
            <a:extLst>
              <a:ext uri="{FF2B5EF4-FFF2-40B4-BE49-F238E27FC236}">
                <a16:creationId xmlns="" xmlns:a16="http://schemas.microsoft.com/office/drawing/2014/main" id="{30CD7242-E3F5-4ECC-BE9F-9E3E3CB0AB2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6275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C93AA465-4B34-4835-BC48-D5E79D7FB6B0}"/>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1EFA40D1-6A12-4539-928E-D9416A8DC8F6}" type="slidenum">
              <a:rPr lang="en-GB" altLang="en-US" sz="1400">
                <a:solidFill>
                  <a:srgbClr val="000000"/>
                </a:solidFill>
                <a:latin typeface="Times New Roman" panose="02020603050405020304" pitchFamily="18" charset="0"/>
              </a:rPr>
              <a:pPr eaLnBrk="1"/>
              <a:t>11</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08662747-C72D-4D72-B337-98C8CD4970EA}"/>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47B4A22-3303-4450-AB6D-78CBF7020274}"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269173DB-9080-4AE1-94E7-A3A28ED0EE47}"/>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FDF757D-64C6-471B-A53B-2BCC66C1D76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5541" name="Rectangle 3">
            <a:extLst>
              <a:ext uri="{FF2B5EF4-FFF2-40B4-BE49-F238E27FC236}">
                <a16:creationId xmlns="" xmlns:a16="http://schemas.microsoft.com/office/drawing/2014/main" id="{49D05494-6127-4DE2-8143-76C0056AE848}"/>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2" name="Rectangle 4">
            <a:extLst>
              <a:ext uri="{FF2B5EF4-FFF2-40B4-BE49-F238E27FC236}">
                <a16:creationId xmlns="" xmlns:a16="http://schemas.microsoft.com/office/drawing/2014/main" id="{A85EF460-5CFD-4967-A667-C85C685AFD8E}"/>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410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31A33C25-2B68-4957-ACE3-084AE4487263}"/>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BA588B2E-E445-4219-B809-D6776EA53D5D}" type="slidenum">
              <a:rPr lang="en-GB" altLang="en-US" sz="1400">
                <a:solidFill>
                  <a:srgbClr val="000000"/>
                </a:solidFill>
                <a:latin typeface="Times New Roman" panose="02020603050405020304" pitchFamily="18" charset="0"/>
              </a:rPr>
              <a:pPr eaLnBrk="1"/>
              <a:t>12</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71FD5EF5-7A8A-4758-958F-4C74D89C4038}"/>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3F8589E-7C61-42D1-A6E6-944F4C43FCA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C703936-FED6-47E7-B8E9-534DA61C2130}"/>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D9BB419-5148-414A-80B3-8D5C6AF7BEA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6565" name="Rectangle 3">
            <a:extLst>
              <a:ext uri="{FF2B5EF4-FFF2-40B4-BE49-F238E27FC236}">
                <a16:creationId xmlns="" xmlns:a16="http://schemas.microsoft.com/office/drawing/2014/main" id="{FA3491A0-596B-4E6B-B2C9-427EE6FF6FCB}"/>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6" name="Rectangle 4">
            <a:extLst>
              <a:ext uri="{FF2B5EF4-FFF2-40B4-BE49-F238E27FC236}">
                <a16:creationId xmlns="" xmlns:a16="http://schemas.microsoft.com/office/drawing/2014/main" id="{20223A6D-5D50-4BB1-B9DF-86538296147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5772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6D8C6AA1-FF80-4936-85C7-25400585E21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273C055F-6A1B-4010-BE00-3D5D35002E05}" type="slidenum">
              <a:rPr lang="en-GB" altLang="en-US" sz="1400">
                <a:solidFill>
                  <a:srgbClr val="000000"/>
                </a:solidFill>
                <a:latin typeface="Times New Roman" panose="02020603050405020304" pitchFamily="18" charset="0"/>
              </a:rPr>
              <a:pPr eaLnBrk="1"/>
              <a:t>13</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7832BB9-E25E-41A4-9151-5F68D989DC18}"/>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058F77D7-3437-4AB5-BC3A-82998849E35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F2339600-29E3-4422-BB4D-940E9052296A}"/>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10D9F86-E4D7-43EF-91AC-CFA46D1AF5D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7589" name="Rectangle 3">
            <a:extLst>
              <a:ext uri="{FF2B5EF4-FFF2-40B4-BE49-F238E27FC236}">
                <a16:creationId xmlns="" xmlns:a16="http://schemas.microsoft.com/office/drawing/2014/main" id="{B7CBF7BF-6143-4C68-9EE4-75C6783C7738}"/>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90" name="Rectangle 4">
            <a:extLst>
              <a:ext uri="{FF2B5EF4-FFF2-40B4-BE49-F238E27FC236}">
                <a16:creationId xmlns="" xmlns:a16="http://schemas.microsoft.com/office/drawing/2014/main" id="{68140585-F83C-49E3-8516-B6FACD33A816}"/>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36151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B44CD3E0-FE36-46F7-B2F8-C8ED67FF9D32}"/>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B3A2663D-C1D5-434C-B086-CE1EAF1E9966}" type="slidenum">
              <a:rPr lang="en-GB" altLang="en-US" sz="1400">
                <a:solidFill>
                  <a:srgbClr val="000000"/>
                </a:solidFill>
                <a:latin typeface="Times New Roman" panose="02020603050405020304" pitchFamily="18" charset="0"/>
              </a:rPr>
              <a:pPr eaLnBrk="1"/>
              <a:t>14</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97A9D125-EDD3-4C49-8990-26C9FDA5412F}"/>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EF79E43-E3BF-4EA0-BCA4-822A625346F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DEE983E8-6DAB-46F2-A43C-AA72952A8361}"/>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28CBF0AD-3D3E-4ED4-8B60-010DC35D6F9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8613" name="Rectangle 3">
            <a:extLst>
              <a:ext uri="{FF2B5EF4-FFF2-40B4-BE49-F238E27FC236}">
                <a16:creationId xmlns="" xmlns:a16="http://schemas.microsoft.com/office/drawing/2014/main" id="{93E13485-8A34-4764-8114-1B5EE74AC31D}"/>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4" name="Rectangle 4">
            <a:extLst>
              <a:ext uri="{FF2B5EF4-FFF2-40B4-BE49-F238E27FC236}">
                <a16:creationId xmlns="" xmlns:a16="http://schemas.microsoft.com/office/drawing/2014/main" id="{D9C34032-3D18-48DA-BA8D-CB43EB8991FA}"/>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88905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1295FA5E-8CCC-40F2-B6C3-879CA9E9675D}"/>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77BBFB56-A458-4B48-A7F2-FE2A9802F4AA}" type="slidenum">
              <a:rPr lang="en-GB" altLang="en-US" sz="1400">
                <a:solidFill>
                  <a:srgbClr val="000000"/>
                </a:solidFill>
                <a:latin typeface="Times New Roman" panose="02020603050405020304" pitchFamily="18" charset="0"/>
              </a:rPr>
              <a:pPr eaLnBrk="1"/>
              <a:t>15</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2DF0613-C8AB-4A55-9811-940F2DEE37BE}"/>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CD0CCA3-2889-4691-A6E8-B1314016D42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6B3EAF40-97D0-4A92-A39C-8BBDB8E4E153}"/>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ABA521D4-5727-40C6-83FD-6CEB60672A4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9637" name="Rectangle 3">
            <a:extLst>
              <a:ext uri="{FF2B5EF4-FFF2-40B4-BE49-F238E27FC236}">
                <a16:creationId xmlns="" xmlns:a16="http://schemas.microsoft.com/office/drawing/2014/main" id="{0EA45678-5154-48BD-9BED-A55CF1DC55E9}"/>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8" name="Rectangle 4">
            <a:extLst>
              <a:ext uri="{FF2B5EF4-FFF2-40B4-BE49-F238E27FC236}">
                <a16:creationId xmlns="" xmlns:a16="http://schemas.microsoft.com/office/drawing/2014/main" id="{E69F4C8F-86F0-4B34-BCA5-92ADC956F001}"/>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5641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A32D4BA6-1DFF-4C51-96B4-FD6F81E790DE}"/>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684C0810-5EA1-47E1-9578-EE44A0849ED7}" type="slidenum">
              <a:rPr lang="en-GB" altLang="en-US" sz="1400">
                <a:solidFill>
                  <a:srgbClr val="000000"/>
                </a:solidFill>
                <a:latin typeface="Times New Roman" panose="02020603050405020304" pitchFamily="18" charset="0"/>
              </a:rPr>
              <a:pPr eaLnBrk="1"/>
              <a:t>16</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B2309A42-0D22-45E7-AB42-8BEB0CC27285}"/>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3EE2BECF-6BEF-4329-9140-F7EF8AF5F406}"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F1688154-5173-4806-9472-CB2C7BBD7141}"/>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4E6A896-E44D-4376-A36F-F639C296C1C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0661" name="Rectangle 3">
            <a:extLst>
              <a:ext uri="{FF2B5EF4-FFF2-40B4-BE49-F238E27FC236}">
                <a16:creationId xmlns="" xmlns:a16="http://schemas.microsoft.com/office/drawing/2014/main" id="{56F60D6F-C37D-40BE-A710-FE497E52CE2D}"/>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2" name="Rectangle 4">
            <a:extLst>
              <a:ext uri="{FF2B5EF4-FFF2-40B4-BE49-F238E27FC236}">
                <a16:creationId xmlns="" xmlns:a16="http://schemas.microsoft.com/office/drawing/2014/main" id="{717D8C86-E709-45D0-A71C-18A74DB8B630}"/>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74379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4F83A88-B670-492F-8748-04649CFE839A}"/>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980C6E0B-5FB4-4B5D-981C-2D2589DB34DF}" type="slidenum">
              <a:rPr lang="en-GB" altLang="en-US" sz="1400">
                <a:solidFill>
                  <a:srgbClr val="000000"/>
                </a:solidFill>
                <a:latin typeface="Times New Roman" panose="02020603050405020304" pitchFamily="18" charset="0"/>
              </a:rPr>
              <a:pPr eaLnBrk="1"/>
              <a:t>17</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85023F9A-3CA1-4E8C-9E83-682C471B031C}"/>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575473D-AAD9-486A-A14D-73F230623B3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E10E939B-A5D1-46EC-8C06-2874E3B57A17}"/>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0503745-0D8A-4286-9376-FF6C022C0B6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1685" name="Rectangle 3">
            <a:extLst>
              <a:ext uri="{FF2B5EF4-FFF2-40B4-BE49-F238E27FC236}">
                <a16:creationId xmlns="" xmlns:a16="http://schemas.microsoft.com/office/drawing/2014/main" id="{8D6E0834-B08C-4559-9C03-CC97F9E1DE28}"/>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6" name="Rectangle 4">
            <a:extLst>
              <a:ext uri="{FF2B5EF4-FFF2-40B4-BE49-F238E27FC236}">
                <a16:creationId xmlns="" xmlns:a16="http://schemas.microsoft.com/office/drawing/2014/main" id="{E6BD6371-F105-4C9F-8315-B89843FA452C}"/>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84193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6CD6D8C1-F969-4FAB-B59F-EBA48F9A69B1}"/>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25AECCE5-9AB9-4733-95BF-9F7C29D9C710}" type="slidenum">
              <a:rPr lang="en-GB" altLang="en-US" sz="1400">
                <a:solidFill>
                  <a:srgbClr val="000000"/>
                </a:solidFill>
                <a:latin typeface="Times New Roman" panose="02020603050405020304" pitchFamily="18" charset="0"/>
              </a:rPr>
              <a:pPr eaLnBrk="1"/>
              <a:t>18</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5F6AB18D-2B0A-4954-A4B9-BA0273C80139}"/>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D9236E6-D7F8-4350-B388-F15D016A9C9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7332425-6741-4833-BB53-80E28A1A5E01}"/>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0B02989F-D972-40EF-96D3-B84CBEB7285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3733" name="Rectangle 3">
            <a:extLst>
              <a:ext uri="{FF2B5EF4-FFF2-40B4-BE49-F238E27FC236}">
                <a16:creationId xmlns="" xmlns:a16="http://schemas.microsoft.com/office/drawing/2014/main" id="{8F1CB6E2-338C-4705-9CAE-B0944CB6E91F}"/>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4" name="Rectangle 4">
            <a:extLst>
              <a:ext uri="{FF2B5EF4-FFF2-40B4-BE49-F238E27FC236}">
                <a16:creationId xmlns="" xmlns:a16="http://schemas.microsoft.com/office/drawing/2014/main" id="{FCF115C1-00FC-4E81-81CB-D05E826C82CF}"/>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0441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5A2B93FA-BB42-4EC9-A00B-71C12568D263}"/>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1D68A590-52CA-4514-BCD5-8A70E9BFF560}" type="slidenum">
              <a:rPr lang="en-GB" altLang="en-US" sz="1400">
                <a:solidFill>
                  <a:srgbClr val="000000"/>
                </a:solidFill>
                <a:latin typeface="Times New Roman" panose="02020603050405020304" pitchFamily="18" charset="0"/>
              </a:rPr>
              <a:pPr eaLnBrk="1"/>
              <a:t>19</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42D157F3-7313-4571-8B03-235CB772AA59}"/>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453985A-4B09-4402-B7CC-1B56872FD02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419E1FF0-C837-4F91-BFBE-B5AD3EAA85D8}"/>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C54BD44-EBF5-4452-B22C-A2CBD4CECB6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19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4757" name="Rectangle 3">
            <a:extLst>
              <a:ext uri="{FF2B5EF4-FFF2-40B4-BE49-F238E27FC236}">
                <a16:creationId xmlns="" xmlns:a16="http://schemas.microsoft.com/office/drawing/2014/main" id="{EC4E8EBA-8401-48EC-9287-8DDA939A3368}"/>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8" name="Rectangle 4">
            <a:extLst>
              <a:ext uri="{FF2B5EF4-FFF2-40B4-BE49-F238E27FC236}">
                <a16:creationId xmlns="" xmlns:a16="http://schemas.microsoft.com/office/drawing/2014/main" id="{185F7CAC-D3E8-4BBE-A9BF-33245E34B68F}"/>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3750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39">
            <a:extLst>
              <a:ext uri="{FF2B5EF4-FFF2-40B4-BE49-F238E27FC236}">
                <a16:creationId xmlns="" xmlns:a16="http://schemas.microsoft.com/office/drawing/2014/main" id="{ABC09BCD-6968-4ADA-BFE5-5B315FA56844}"/>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D10390BB-98AD-4C76-ACD5-84EE5A308379}" type="slidenum">
              <a:rPr lang="en-GB" altLang="en-US" sz="1400">
                <a:solidFill>
                  <a:srgbClr val="000000"/>
                </a:solidFill>
                <a:latin typeface="Times New Roman" panose="02020603050405020304" pitchFamily="18" charset="0"/>
              </a:rPr>
              <a:pPr eaLnBrk="1"/>
              <a:t>2</a:t>
            </a:fld>
            <a:endParaRPr lang="en-GB" altLang="en-US" sz="1400">
              <a:solidFill>
                <a:srgbClr val="000000"/>
              </a:solidFill>
              <a:latin typeface="Times New Roman" panose="02020603050405020304" pitchFamily="18" charset="0"/>
            </a:endParaRPr>
          </a:p>
        </p:txBody>
      </p:sp>
      <p:sp>
        <p:nvSpPr>
          <p:cNvPr id="78851" name="Text Box 1">
            <a:extLst>
              <a:ext uri="{FF2B5EF4-FFF2-40B4-BE49-F238E27FC236}">
                <a16:creationId xmlns="" xmlns:a16="http://schemas.microsoft.com/office/drawing/2014/main" id="{E1F85F74-53EA-4C34-B9B4-EF291C599456}"/>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80ADED9-E4CD-476A-A21A-147156FF023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8852" name="Text Box 2">
            <a:extLst>
              <a:ext uri="{FF2B5EF4-FFF2-40B4-BE49-F238E27FC236}">
                <a16:creationId xmlns="" xmlns:a16="http://schemas.microsoft.com/office/drawing/2014/main" id="{A0C017DD-9E8F-43D3-AFD6-10FDA3E2078D}"/>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51B812D-04BD-4764-B189-3BA4995EAAB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57349" name="Rectangle 3">
            <a:extLst>
              <a:ext uri="{FF2B5EF4-FFF2-40B4-BE49-F238E27FC236}">
                <a16:creationId xmlns="" xmlns:a16="http://schemas.microsoft.com/office/drawing/2014/main" id="{FABCF9BA-66D8-49BE-A913-611EA1D698F3}"/>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50" name="Rectangle 4">
            <a:extLst>
              <a:ext uri="{FF2B5EF4-FFF2-40B4-BE49-F238E27FC236}">
                <a16:creationId xmlns="" xmlns:a16="http://schemas.microsoft.com/office/drawing/2014/main" id="{442D6608-721D-4477-A147-CBB1F2F02AF2}"/>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7043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61CBF9C-E60D-45AD-85A9-12C9169ACE9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EF96B161-D57C-4676-9357-678F0A35B9B3}" type="slidenum">
              <a:rPr lang="en-GB" altLang="en-US" sz="1400">
                <a:solidFill>
                  <a:srgbClr val="000000"/>
                </a:solidFill>
                <a:latin typeface="Times New Roman" panose="02020603050405020304" pitchFamily="18" charset="0"/>
              </a:rPr>
              <a:pPr eaLnBrk="1"/>
              <a:t>20</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FCC14F7-6D7A-47E4-AAA3-046B3C56D33F}"/>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EE26FD8-45DC-49CF-953B-4F11C4673D3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E59AC6C6-7BCE-4F8A-810B-A95670888657}"/>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46C0DB90-CA5B-492D-B261-7F78108431A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5781" name="Rectangle 3">
            <a:extLst>
              <a:ext uri="{FF2B5EF4-FFF2-40B4-BE49-F238E27FC236}">
                <a16:creationId xmlns="" xmlns:a16="http://schemas.microsoft.com/office/drawing/2014/main" id="{A6476001-59AC-47F2-8594-912F579AC676}"/>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82" name="Rectangle 4">
            <a:extLst>
              <a:ext uri="{FF2B5EF4-FFF2-40B4-BE49-F238E27FC236}">
                <a16:creationId xmlns="" xmlns:a16="http://schemas.microsoft.com/office/drawing/2014/main" id="{34E22653-95B5-4570-8E3E-92DC50D818C2}"/>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67487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2D9CA904-010E-4AEE-AD39-ABDAC4F3C33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0A562273-427E-4384-A1C6-E3D9E7FD20B7}" type="slidenum">
              <a:rPr lang="en-GB" altLang="en-US" sz="1400">
                <a:solidFill>
                  <a:srgbClr val="000000"/>
                </a:solidFill>
                <a:latin typeface="Times New Roman" panose="02020603050405020304" pitchFamily="18" charset="0"/>
              </a:rPr>
              <a:pPr eaLnBrk="1"/>
              <a:t>21</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7804CCE1-D25C-434A-B347-229C52223AE3}"/>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1DA233F-CD1B-4BEB-BAFC-84FC2776F23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B4C8D66A-3F21-4824-9087-7A36368891AF}"/>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4EEF93B-3ABF-42D0-A4DD-09E75C9A19E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7829" name="Rectangle 3">
            <a:extLst>
              <a:ext uri="{FF2B5EF4-FFF2-40B4-BE49-F238E27FC236}">
                <a16:creationId xmlns="" xmlns:a16="http://schemas.microsoft.com/office/drawing/2014/main" id="{9B1174DE-AF12-48CD-919C-A4D21A79EA6C}"/>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30" name="Rectangle 4">
            <a:extLst>
              <a:ext uri="{FF2B5EF4-FFF2-40B4-BE49-F238E27FC236}">
                <a16:creationId xmlns="" xmlns:a16="http://schemas.microsoft.com/office/drawing/2014/main" id="{558DDB56-0243-4A87-8896-BDA9BCEB718B}"/>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41186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C9DC1623-9E33-45E6-8DE9-858C71FC83CD}"/>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7C949203-4E3A-4745-9799-E817FD233596}" type="slidenum">
              <a:rPr lang="en-GB" altLang="en-US" sz="1400">
                <a:solidFill>
                  <a:srgbClr val="000000"/>
                </a:solidFill>
                <a:latin typeface="Times New Roman" panose="02020603050405020304" pitchFamily="18" charset="0"/>
              </a:rPr>
              <a:pPr eaLnBrk="1"/>
              <a:t>22</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25F6305E-5E28-40D8-880A-15A6221B2C66}"/>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56E1B21-A642-4C79-8819-1D63A870268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3F0D2048-0D01-4481-9DF7-24E5E75E1406}"/>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AE5B26D2-9745-470F-90A7-CADB9D30379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8853" name="Rectangle 3">
            <a:extLst>
              <a:ext uri="{FF2B5EF4-FFF2-40B4-BE49-F238E27FC236}">
                <a16:creationId xmlns="" xmlns:a16="http://schemas.microsoft.com/office/drawing/2014/main" id="{BAEED4E8-420E-4A77-BD39-4091EABB07E3}"/>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4" name="Rectangle 4">
            <a:extLst>
              <a:ext uri="{FF2B5EF4-FFF2-40B4-BE49-F238E27FC236}">
                <a16:creationId xmlns="" xmlns:a16="http://schemas.microsoft.com/office/drawing/2014/main" id="{1672CE1A-E32C-43F6-B61A-2B3856A9AA18}"/>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21850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967DDA2C-459E-42E3-9693-30D22FCE749A}"/>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0564E00C-9DE0-44A2-A281-A6C4A6A05BD2}" type="slidenum">
              <a:rPr lang="en-GB" altLang="en-US" sz="1400">
                <a:solidFill>
                  <a:srgbClr val="000000"/>
                </a:solidFill>
                <a:latin typeface="Times New Roman" panose="02020603050405020304" pitchFamily="18" charset="0"/>
              </a:rPr>
              <a:pPr eaLnBrk="1"/>
              <a:t>23</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B3C8E37-83FA-42E2-95E1-F8185A735783}"/>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0E4A1CC-1E18-4BE3-BEBC-9FDD52D60DB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D42D2C42-E09B-4AF2-8BDB-4069870AC88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E275E51-A307-4E00-846E-F24D66F9B45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6805" name="Rectangle 3">
            <a:extLst>
              <a:ext uri="{FF2B5EF4-FFF2-40B4-BE49-F238E27FC236}">
                <a16:creationId xmlns="" xmlns:a16="http://schemas.microsoft.com/office/drawing/2014/main" id="{29C63E25-8CB3-432C-9288-7A26C87A29D8}"/>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6" name="Rectangle 4">
            <a:extLst>
              <a:ext uri="{FF2B5EF4-FFF2-40B4-BE49-F238E27FC236}">
                <a16:creationId xmlns="" xmlns:a16="http://schemas.microsoft.com/office/drawing/2014/main" id="{E798BE07-7D2E-4754-BA19-BD26C42FE123}"/>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6059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C9329B2-7378-4A50-8026-57B5283AEDC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CC83E369-C03F-4C9B-B141-F6A18482D648}" type="slidenum">
              <a:rPr lang="en-GB" altLang="en-US" sz="1400">
                <a:solidFill>
                  <a:srgbClr val="000000"/>
                </a:solidFill>
                <a:latin typeface="Times New Roman" panose="02020603050405020304" pitchFamily="18" charset="0"/>
              </a:rPr>
              <a:pPr eaLnBrk="1"/>
              <a:t>24</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B616DBA6-DC53-45DF-9AAC-F348A23EC5D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9762F4D-38A5-4802-B7A1-256331D1748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AB6642E8-4E4A-4670-8AE5-0F32BB1A954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4E9CF3A-FD44-4FAB-8B0A-DFA010CDE4FA}"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9877" name="Rectangle 3">
            <a:extLst>
              <a:ext uri="{FF2B5EF4-FFF2-40B4-BE49-F238E27FC236}">
                <a16:creationId xmlns="" xmlns:a16="http://schemas.microsoft.com/office/drawing/2014/main" id="{1AE35CDC-B9C9-4452-A155-458B87349D64}"/>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8" name="Rectangle 4">
            <a:extLst>
              <a:ext uri="{FF2B5EF4-FFF2-40B4-BE49-F238E27FC236}">
                <a16:creationId xmlns="" xmlns:a16="http://schemas.microsoft.com/office/drawing/2014/main" id="{67391016-2B32-4746-90E1-0EA288AF5E6E}"/>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82256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0E8E0980-9E5F-4CFC-8257-1239F006D764}"/>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C601BF30-66F8-4581-94ED-02FBCAB91200}" type="slidenum">
              <a:rPr lang="en-GB" altLang="en-US" sz="1400">
                <a:solidFill>
                  <a:srgbClr val="000000"/>
                </a:solidFill>
                <a:latin typeface="Times New Roman" panose="02020603050405020304" pitchFamily="18" charset="0"/>
              </a:rPr>
              <a:pPr eaLnBrk="1"/>
              <a:t>25</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0B00AF38-170B-4631-9047-A9AE3C31E0AF}"/>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E67319C-4EF3-443B-9884-84056B1E1B2C}"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F9824671-A122-471D-A9B7-6B4DDB1DBC6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348ED81F-B35C-451A-A012-78E35CA4D3D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0901" name="Rectangle 3">
            <a:extLst>
              <a:ext uri="{FF2B5EF4-FFF2-40B4-BE49-F238E27FC236}">
                <a16:creationId xmlns="" xmlns:a16="http://schemas.microsoft.com/office/drawing/2014/main" id="{5E45A634-A7D3-4D45-A027-6265091F066E}"/>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2" name="Rectangle 4">
            <a:extLst>
              <a:ext uri="{FF2B5EF4-FFF2-40B4-BE49-F238E27FC236}">
                <a16:creationId xmlns="" xmlns:a16="http://schemas.microsoft.com/office/drawing/2014/main" id="{9666CB6B-4EFF-4B9B-95EC-6762EB0B0EFF}"/>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95296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133FBA43-DF84-406D-BEF3-E62A795621AF}"/>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41EA5713-C8D1-4A6A-858B-3EC14310F93F}" type="slidenum">
              <a:rPr lang="en-GB" altLang="en-US" sz="1400">
                <a:solidFill>
                  <a:srgbClr val="000000"/>
                </a:solidFill>
                <a:latin typeface="Times New Roman" panose="02020603050405020304" pitchFamily="18" charset="0"/>
              </a:rPr>
              <a:pPr eaLnBrk="1"/>
              <a:t>26</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E6D46E67-9ED8-411E-8DB0-CDAE1657A14D}"/>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AAD53543-7752-44AF-87ED-6B0E7283D50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9A0C9201-2100-4E9B-92A2-F8B23A09F612}"/>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FE13AA8-B3AB-434F-8515-DC7AC2444DC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1925" name="Rectangle 3">
            <a:extLst>
              <a:ext uri="{FF2B5EF4-FFF2-40B4-BE49-F238E27FC236}">
                <a16:creationId xmlns="" xmlns:a16="http://schemas.microsoft.com/office/drawing/2014/main" id="{9951CF0F-7C0A-45D4-BA2A-07881C0371D0}"/>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6" name="Rectangle 4">
            <a:extLst>
              <a:ext uri="{FF2B5EF4-FFF2-40B4-BE49-F238E27FC236}">
                <a16:creationId xmlns="" xmlns:a16="http://schemas.microsoft.com/office/drawing/2014/main" id="{3027C2CD-DB03-4518-A4D4-B6A763D1BED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11340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39">
            <a:extLst>
              <a:ext uri="{FF2B5EF4-FFF2-40B4-BE49-F238E27FC236}">
                <a16:creationId xmlns="" xmlns:a16="http://schemas.microsoft.com/office/drawing/2014/main" id="{999D2296-D62E-4399-BAE7-D6C6530490B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E7B6909C-2A1A-4FD1-9275-EFFB55D722B9}" type="slidenum">
              <a:rPr lang="en-GB" altLang="en-US" sz="1400">
                <a:solidFill>
                  <a:srgbClr val="000000"/>
                </a:solidFill>
                <a:latin typeface="Times New Roman" panose="02020603050405020304" pitchFamily="18" charset="0"/>
              </a:rPr>
              <a:pPr eaLnBrk="1"/>
              <a:t>27</a:t>
            </a:fld>
            <a:endParaRPr lang="en-GB" altLang="en-US" sz="1400">
              <a:solidFill>
                <a:srgbClr val="000000"/>
              </a:solidFill>
              <a:latin typeface="Times New Roman" panose="02020603050405020304" pitchFamily="18" charset="0"/>
            </a:endParaRPr>
          </a:p>
        </p:txBody>
      </p:sp>
      <p:sp>
        <p:nvSpPr>
          <p:cNvPr id="137219" name="Text Box 1">
            <a:extLst>
              <a:ext uri="{FF2B5EF4-FFF2-40B4-BE49-F238E27FC236}">
                <a16:creationId xmlns="" xmlns:a16="http://schemas.microsoft.com/office/drawing/2014/main" id="{B900B578-EDED-481A-93DD-E6AB5C51CD80}"/>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F9B6A5D-D2A8-4B7F-BAAE-32B1C96032D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37220" name="Text Box 2">
            <a:extLst>
              <a:ext uri="{FF2B5EF4-FFF2-40B4-BE49-F238E27FC236}">
                <a16:creationId xmlns="" xmlns:a16="http://schemas.microsoft.com/office/drawing/2014/main" id="{DA3A5010-9542-4AA2-A7FE-1B22C55E537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34952987-8458-4B75-9927-36603FC0258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2949" name="Rectangle 3">
            <a:extLst>
              <a:ext uri="{FF2B5EF4-FFF2-40B4-BE49-F238E27FC236}">
                <a16:creationId xmlns="" xmlns:a16="http://schemas.microsoft.com/office/drawing/2014/main" id="{0950B045-5956-4313-A36D-D97B5A0F5796}"/>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50" name="Rectangle 4">
            <a:extLst>
              <a:ext uri="{FF2B5EF4-FFF2-40B4-BE49-F238E27FC236}">
                <a16:creationId xmlns="" xmlns:a16="http://schemas.microsoft.com/office/drawing/2014/main" id="{105CF4AC-549D-4817-9F8C-59629D1210C0}"/>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4137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39">
            <a:extLst>
              <a:ext uri="{FF2B5EF4-FFF2-40B4-BE49-F238E27FC236}">
                <a16:creationId xmlns="" xmlns:a16="http://schemas.microsoft.com/office/drawing/2014/main" id="{2930E9E0-9A7E-4068-AC0C-DBB81917BAC7}"/>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CE7D88DD-0479-4D6A-901E-A81DC639A074}" type="slidenum">
              <a:rPr lang="en-GB" altLang="en-US" sz="1400">
                <a:solidFill>
                  <a:srgbClr val="000000"/>
                </a:solidFill>
                <a:latin typeface="Times New Roman" panose="02020603050405020304" pitchFamily="18" charset="0"/>
              </a:rPr>
              <a:pPr eaLnBrk="1"/>
              <a:t>28</a:t>
            </a:fld>
            <a:endParaRPr lang="en-GB" altLang="en-US" sz="1400">
              <a:solidFill>
                <a:srgbClr val="000000"/>
              </a:solidFill>
              <a:latin typeface="Times New Roman" panose="02020603050405020304" pitchFamily="18" charset="0"/>
            </a:endParaRPr>
          </a:p>
        </p:txBody>
      </p:sp>
      <p:sp>
        <p:nvSpPr>
          <p:cNvPr id="138243" name="Text Box 1">
            <a:extLst>
              <a:ext uri="{FF2B5EF4-FFF2-40B4-BE49-F238E27FC236}">
                <a16:creationId xmlns="" xmlns:a16="http://schemas.microsoft.com/office/drawing/2014/main" id="{2E679304-04BE-438C-A2D5-EE624F5A3BC3}"/>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D24EDB1-666A-41C2-A404-C8753572B54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38244" name="Text Box 2">
            <a:extLst>
              <a:ext uri="{FF2B5EF4-FFF2-40B4-BE49-F238E27FC236}">
                <a16:creationId xmlns="" xmlns:a16="http://schemas.microsoft.com/office/drawing/2014/main" id="{EF18A7E3-81C7-4600-A0CD-894392DE3844}"/>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BFBDE47A-D60C-43E8-96BF-650E47F6E92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3" name="Rectangle 3">
            <a:extLst>
              <a:ext uri="{FF2B5EF4-FFF2-40B4-BE49-F238E27FC236}">
                <a16:creationId xmlns="" xmlns:a16="http://schemas.microsoft.com/office/drawing/2014/main" id="{7B3C91B0-2EE2-4742-ADFA-5D29CEE425E5}"/>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4" name="Rectangle 4">
            <a:extLst>
              <a:ext uri="{FF2B5EF4-FFF2-40B4-BE49-F238E27FC236}">
                <a16:creationId xmlns="" xmlns:a16="http://schemas.microsoft.com/office/drawing/2014/main" id="{E306A4EA-98E9-48C7-A68B-1A37FDBB3785}"/>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09318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39">
            <a:extLst>
              <a:ext uri="{FF2B5EF4-FFF2-40B4-BE49-F238E27FC236}">
                <a16:creationId xmlns="" xmlns:a16="http://schemas.microsoft.com/office/drawing/2014/main" id="{490B63D9-2F67-4655-9417-7D1C9A96178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91397898-C680-4A2A-8EE4-FFA808D6DBD9}" type="slidenum">
              <a:rPr lang="en-GB" altLang="en-US" sz="1400">
                <a:solidFill>
                  <a:srgbClr val="000000"/>
                </a:solidFill>
                <a:latin typeface="Times New Roman" panose="02020603050405020304" pitchFamily="18" charset="0"/>
              </a:rPr>
              <a:pPr eaLnBrk="1"/>
              <a:t>29</a:t>
            </a:fld>
            <a:endParaRPr lang="en-GB" altLang="en-US" sz="1400">
              <a:solidFill>
                <a:srgbClr val="000000"/>
              </a:solidFill>
              <a:latin typeface="Times New Roman" panose="02020603050405020304" pitchFamily="18" charset="0"/>
            </a:endParaRPr>
          </a:p>
        </p:txBody>
      </p:sp>
      <p:sp>
        <p:nvSpPr>
          <p:cNvPr id="139267" name="Text Box 1">
            <a:extLst>
              <a:ext uri="{FF2B5EF4-FFF2-40B4-BE49-F238E27FC236}">
                <a16:creationId xmlns="" xmlns:a16="http://schemas.microsoft.com/office/drawing/2014/main" id="{98BD23D6-BF76-471D-A63E-CDB0CFE1356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2CB80B82-6BA5-48FA-A0FE-44BB712359D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39268" name="Text Box 2">
            <a:extLst>
              <a:ext uri="{FF2B5EF4-FFF2-40B4-BE49-F238E27FC236}">
                <a16:creationId xmlns="" xmlns:a16="http://schemas.microsoft.com/office/drawing/2014/main" id="{82557E56-696B-4E8D-BEB9-FB4687E7738B}"/>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47A532CF-3403-4EBA-9E07-88CBDB811B4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29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4997" name="Rectangle 3">
            <a:extLst>
              <a:ext uri="{FF2B5EF4-FFF2-40B4-BE49-F238E27FC236}">
                <a16:creationId xmlns="" xmlns:a16="http://schemas.microsoft.com/office/drawing/2014/main" id="{E1CCA13B-95DB-4E65-8E26-8D13F7A1BD50}"/>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8" name="Rectangle 4">
            <a:extLst>
              <a:ext uri="{FF2B5EF4-FFF2-40B4-BE49-F238E27FC236}">
                <a16:creationId xmlns="" xmlns:a16="http://schemas.microsoft.com/office/drawing/2014/main" id="{8AB85CAA-4079-4DAF-8C42-7EEA7A02C97D}"/>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426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39">
            <a:extLst>
              <a:ext uri="{FF2B5EF4-FFF2-40B4-BE49-F238E27FC236}">
                <a16:creationId xmlns="" xmlns:a16="http://schemas.microsoft.com/office/drawing/2014/main" id="{ABC09BCD-6968-4ADA-BFE5-5B315FA56844}"/>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D10390BB-98AD-4C76-ACD5-84EE5A308379}" type="slidenum">
              <a:rPr lang="en-GB" altLang="en-US" sz="1400">
                <a:solidFill>
                  <a:srgbClr val="000000"/>
                </a:solidFill>
                <a:latin typeface="Times New Roman" panose="02020603050405020304" pitchFamily="18" charset="0"/>
              </a:rPr>
              <a:pPr eaLnBrk="1"/>
              <a:t>3</a:t>
            </a:fld>
            <a:endParaRPr lang="en-GB" altLang="en-US" sz="1400">
              <a:solidFill>
                <a:srgbClr val="000000"/>
              </a:solidFill>
              <a:latin typeface="Times New Roman" panose="02020603050405020304" pitchFamily="18" charset="0"/>
            </a:endParaRPr>
          </a:p>
        </p:txBody>
      </p:sp>
      <p:sp>
        <p:nvSpPr>
          <p:cNvPr id="78851" name="Text Box 1">
            <a:extLst>
              <a:ext uri="{FF2B5EF4-FFF2-40B4-BE49-F238E27FC236}">
                <a16:creationId xmlns="" xmlns:a16="http://schemas.microsoft.com/office/drawing/2014/main" id="{E1F85F74-53EA-4C34-B9B4-EF291C599456}"/>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80ADED9-E4CD-476A-A21A-147156FF023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8852" name="Text Box 2">
            <a:extLst>
              <a:ext uri="{FF2B5EF4-FFF2-40B4-BE49-F238E27FC236}">
                <a16:creationId xmlns="" xmlns:a16="http://schemas.microsoft.com/office/drawing/2014/main" id="{A0C017DD-9E8F-43D3-AFD6-10FDA3E2078D}"/>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51B812D-04BD-4764-B189-3BA4995EAAB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57349" name="Rectangle 3">
            <a:extLst>
              <a:ext uri="{FF2B5EF4-FFF2-40B4-BE49-F238E27FC236}">
                <a16:creationId xmlns="" xmlns:a16="http://schemas.microsoft.com/office/drawing/2014/main" id="{FABCF9BA-66D8-49BE-A913-611EA1D698F3}"/>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50" name="Rectangle 4">
            <a:extLst>
              <a:ext uri="{FF2B5EF4-FFF2-40B4-BE49-F238E27FC236}">
                <a16:creationId xmlns="" xmlns:a16="http://schemas.microsoft.com/office/drawing/2014/main" id="{442D6608-721D-4477-A147-CBB1F2F02AF2}"/>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14864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39">
            <a:extLst>
              <a:ext uri="{FF2B5EF4-FFF2-40B4-BE49-F238E27FC236}">
                <a16:creationId xmlns="" xmlns:a16="http://schemas.microsoft.com/office/drawing/2014/main" id="{0AD003E2-6257-422F-AD57-BFC4B4EDC0F3}"/>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50559F5B-2C53-478A-B1BE-8AFEE9699B50}" type="slidenum">
              <a:rPr lang="en-GB" altLang="en-US" sz="1400">
                <a:solidFill>
                  <a:srgbClr val="000000"/>
                </a:solidFill>
                <a:latin typeface="Times New Roman" panose="02020603050405020304" pitchFamily="18" charset="0"/>
              </a:rPr>
              <a:pPr eaLnBrk="1"/>
              <a:t>30</a:t>
            </a:fld>
            <a:endParaRPr lang="en-GB" altLang="en-US" sz="1400">
              <a:solidFill>
                <a:srgbClr val="000000"/>
              </a:solidFill>
              <a:latin typeface="Times New Roman" panose="02020603050405020304" pitchFamily="18" charset="0"/>
            </a:endParaRPr>
          </a:p>
        </p:txBody>
      </p:sp>
      <p:sp>
        <p:nvSpPr>
          <p:cNvPr id="140291" name="Text Box 1">
            <a:extLst>
              <a:ext uri="{FF2B5EF4-FFF2-40B4-BE49-F238E27FC236}">
                <a16:creationId xmlns="" xmlns:a16="http://schemas.microsoft.com/office/drawing/2014/main" id="{78E69B5B-D28D-47EF-8070-0949BA0D62B7}"/>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2A8F85F-A791-40C8-826A-B6E50C4EE15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40292" name="Text Box 2">
            <a:extLst>
              <a:ext uri="{FF2B5EF4-FFF2-40B4-BE49-F238E27FC236}">
                <a16:creationId xmlns="" xmlns:a16="http://schemas.microsoft.com/office/drawing/2014/main" id="{E89E47EA-CD81-45E7-94B3-A2CDA0E80ADD}"/>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6A78570-8D2F-426A-BA34-A9E50D03B8A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6021" name="Rectangle 3">
            <a:extLst>
              <a:ext uri="{FF2B5EF4-FFF2-40B4-BE49-F238E27FC236}">
                <a16:creationId xmlns="" xmlns:a16="http://schemas.microsoft.com/office/drawing/2014/main" id="{275B25F4-7DC6-4794-BF97-8B0AFC4C0CA7}"/>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2" name="Rectangle 4">
            <a:extLst>
              <a:ext uri="{FF2B5EF4-FFF2-40B4-BE49-F238E27FC236}">
                <a16:creationId xmlns="" xmlns:a16="http://schemas.microsoft.com/office/drawing/2014/main" id="{A9267F5E-14A4-4492-8473-84426EEA102E}"/>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9366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FD45C05-759D-48B6-885F-FE2311EFAD3A}"/>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BFDB34E8-AFF7-417E-B393-9B446592383C}" type="slidenum">
              <a:rPr lang="en-GB" altLang="en-US" sz="1400">
                <a:solidFill>
                  <a:srgbClr val="000000"/>
                </a:solidFill>
                <a:latin typeface="Times New Roman" panose="02020603050405020304" pitchFamily="18" charset="0"/>
              </a:rPr>
              <a:pPr eaLnBrk="1"/>
              <a:t>31</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23103412-EE16-47C0-AFCE-D550ACFF4A08}"/>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D29CEB2-F8A0-4880-B66A-9C85E50E1D9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B8D2EA58-43E9-4BAF-AB2E-CDF2276AEBC6}"/>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8392859-FD7A-4A26-9A1A-A286FDF6ECE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7045" name="Rectangle 3">
            <a:extLst>
              <a:ext uri="{FF2B5EF4-FFF2-40B4-BE49-F238E27FC236}">
                <a16:creationId xmlns="" xmlns:a16="http://schemas.microsoft.com/office/drawing/2014/main" id="{75AD4D2B-7A1C-4029-9DE3-D1BE8A8B9F4E}"/>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6" name="Rectangle 4">
            <a:extLst>
              <a:ext uri="{FF2B5EF4-FFF2-40B4-BE49-F238E27FC236}">
                <a16:creationId xmlns="" xmlns:a16="http://schemas.microsoft.com/office/drawing/2014/main" id="{A219006B-3C90-43E7-98DE-E6BE86BED4AE}"/>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46745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D1F9585F-19F3-46B8-999D-C326D9912B4B}"/>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8740D8D6-7A31-4441-B32A-C629F7A46A15}" type="slidenum">
              <a:rPr lang="en-GB" altLang="en-US" sz="1400">
                <a:solidFill>
                  <a:srgbClr val="000000"/>
                </a:solidFill>
                <a:latin typeface="Times New Roman" panose="02020603050405020304" pitchFamily="18" charset="0"/>
              </a:rPr>
              <a:pPr eaLnBrk="1"/>
              <a:t>32</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9CEBC11-FAC7-4777-BAE9-C9315FC0A3A3}"/>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4B76193-8987-4954-9CD2-B16A9F0783F7}"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7BE4155-6030-418A-AD37-E5F8FB68B65B}"/>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A699812-15F4-45ED-81A4-88AF139F4FB7}"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8069" name="Rectangle 3">
            <a:extLst>
              <a:ext uri="{FF2B5EF4-FFF2-40B4-BE49-F238E27FC236}">
                <a16:creationId xmlns="" xmlns:a16="http://schemas.microsoft.com/office/drawing/2014/main" id="{BF518EF1-DA9B-4B70-9408-6988A1D5D2EE}"/>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70" name="Rectangle 4">
            <a:extLst>
              <a:ext uri="{FF2B5EF4-FFF2-40B4-BE49-F238E27FC236}">
                <a16:creationId xmlns="" xmlns:a16="http://schemas.microsoft.com/office/drawing/2014/main" id="{32710053-2A9D-44CE-887B-A105DAFF079D}"/>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1561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5A43A03C-E241-449B-A3B9-4A2756DB2D11}"/>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EE1F5FCA-4D4B-4430-A7A4-775ADBB004CA}" type="slidenum">
              <a:rPr lang="en-GB" altLang="en-US" sz="1400">
                <a:solidFill>
                  <a:srgbClr val="000000"/>
                </a:solidFill>
                <a:latin typeface="Times New Roman" panose="02020603050405020304" pitchFamily="18" charset="0"/>
              </a:rPr>
              <a:pPr eaLnBrk="1"/>
              <a:t>33</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66734C66-FC58-4A91-B902-A76C236B1281}"/>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C6C3208-18EF-42B6-A852-D5E3715AB8A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BCA5D89E-DA04-4B3A-94ED-A51FD9E04F54}"/>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B595296E-944A-4437-83AB-6A567478575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9093" name="Rectangle 3">
            <a:extLst>
              <a:ext uri="{FF2B5EF4-FFF2-40B4-BE49-F238E27FC236}">
                <a16:creationId xmlns="" xmlns:a16="http://schemas.microsoft.com/office/drawing/2014/main" id="{B8F7423C-B47B-4B60-8424-21596FD14D65}"/>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4" name="Rectangle 4">
            <a:extLst>
              <a:ext uri="{FF2B5EF4-FFF2-40B4-BE49-F238E27FC236}">
                <a16:creationId xmlns="" xmlns:a16="http://schemas.microsoft.com/office/drawing/2014/main" id="{0D627730-0FA8-4E7F-8399-AA02B46F8FFB}"/>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3333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EBD64DBB-B8A4-40DC-A971-5AD35BC5434B}"/>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E52CA4CF-0846-4B1F-90B5-CBF42169BCF4}" type="slidenum">
              <a:rPr lang="en-GB" altLang="en-US" sz="1400">
                <a:solidFill>
                  <a:srgbClr val="000000"/>
                </a:solidFill>
                <a:latin typeface="Times New Roman" panose="02020603050405020304" pitchFamily="18" charset="0"/>
              </a:rPr>
              <a:pPr eaLnBrk="1"/>
              <a:t>34</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3C4AC66A-11AB-4AED-A10F-41C55B693EE4}"/>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AA01BC13-3A7A-4FCF-BD45-FC679B24470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DD44341E-513C-4C59-9556-BA1BC595D69A}"/>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8E7EF17-7DFF-4A43-BE39-2E1FA2C2CBF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0117" name="Rectangle 3">
            <a:extLst>
              <a:ext uri="{FF2B5EF4-FFF2-40B4-BE49-F238E27FC236}">
                <a16:creationId xmlns="" xmlns:a16="http://schemas.microsoft.com/office/drawing/2014/main" id="{A2FA6829-D997-4D2D-B0EF-2BFF47ECBE77}"/>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8" name="Rectangle 4">
            <a:extLst>
              <a:ext uri="{FF2B5EF4-FFF2-40B4-BE49-F238E27FC236}">
                <a16:creationId xmlns="" xmlns:a16="http://schemas.microsoft.com/office/drawing/2014/main" id="{ADBC7702-05C4-4C8D-B215-028FE8932D2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79305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1EF84D7D-8A22-4425-9C48-E817E6C4F081}"/>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BCC0072B-686D-415A-AEB3-BB9D9C797E37}" type="slidenum">
              <a:rPr lang="en-GB" altLang="en-US" sz="1400">
                <a:solidFill>
                  <a:srgbClr val="000000"/>
                </a:solidFill>
                <a:latin typeface="Times New Roman" panose="02020603050405020304" pitchFamily="18" charset="0"/>
              </a:rPr>
              <a:pPr eaLnBrk="1"/>
              <a:t>35</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A9F22E35-70AD-49D8-8A8F-EC531054F66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9B2B597-5D6A-4B18-9706-196C8BD81A8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27DEBE38-6670-48E8-B655-731B23ACBC64}"/>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75B47CE0-5CE7-4BBB-A4C5-80CC235AA0A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1141" name="Rectangle 3">
            <a:extLst>
              <a:ext uri="{FF2B5EF4-FFF2-40B4-BE49-F238E27FC236}">
                <a16:creationId xmlns="" xmlns:a16="http://schemas.microsoft.com/office/drawing/2014/main" id="{EEF3EE88-1123-4826-8009-D84EBDCC292D}"/>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2" name="Rectangle 4">
            <a:extLst>
              <a:ext uri="{FF2B5EF4-FFF2-40B4-BE49-F238E27FC236}">
                <a16:creationId xmlns="" xmlns:a16="http://schemas.microsoft.com/office/drawing/2014/main" id="{D68C5100-96D6-49EF-AFFA-61CD3F10C1C3}"/>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99976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750FB55F-FF7E-4530-B417-0AE33A449550}"/>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03F40BB2-FB83-474E-8EBA-92E7F3081078}" type="slidenum">
              <a:rPr lang="en-GB" altLang="en-US" sz="1400">
                <a:solidFill>
                  <a:srgbClr val="000000"/>
                </a:solidFill>
                <a:latin typeface="Times New Roman" panose="02020603050405020304" pitchFamily="18" charset="0"/>
              </a:rPr>
              <a:pPr eaLnBrk="1"/>
              <a:t>36</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21C97695-C231-414D-A96C-81F42B2C589A}"/>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5E50E6F-C9ED-4820-A57B-EA69DCCDFC5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DA046F80-1597-43B0-A22D-B8A6F9001540}"/>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304D146F-1C11-48D1-8513-F98733CCD976}"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2165" name="Rectangle 3">
            <a:extLst>
              <a:ext uri="{FF2B5EF4-FFF2-40B4-BE49-F238E27FC236}">
                <a16:creationId xmlns="" xmlns:a16="http://schemas.microsoft.com/office/drawing/2014/main" id="{A4B665C8-6113-4BAF-98A1-261F5FF68B05}"/>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6" name="Rectangle 4">
            <a:extLst>
              <a:ext uri="{FF2B5EF4-FFF2-40B4-BE49-F238E27FC236}">
                <a16:creationId xmlns="" xmlns:a16="http://schemas.microsoft.com/office/drawing/2014/main" id="{10F5E180-8E4E-4571-BED8-C30339D560E9}"/>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44350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6FED26E5-36EF-4172-8AA9-B2F94972A7F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FCA71158-C67C-42A3-8C83-66D333EE539F}" type="slidenum">
              <a:rPr lang="en-GB" altLang="en-US" sz="1400">
                <a:solidFill>
                  <a:srgbClr val="000000"/>
                </a:solidFill>
                <a:latin typeface="Times New Roman" panose="02020603050405020304" pitchFamily="18" charset="0"/>
              </a:rPr>
              <a:pPr eaLnBrk="1"/>
              <a:t>37</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D7606B3B-3790-4620-B1CB-B091194920A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0303B90-5D03-4FA3-9912-EE3E9BDBA93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2C4D0E77-388E-41E0-BFB5-A664DBC411F1}"/>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5CD9C80-BB52-495A-9B22-FB8774691DB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4213" name="Rectangle 3">
            <a:extLst>
              <a:ext uri="{FF2B5EF4-FFF2-40B4-BE49-F238E27FC236}">
                <a16:creationId xmlns="" xmlns:a16="http://schemas.microsoft.com/office/drawing/2014/main" id="{CFE42385-4CCB-47C9-9937-CF353BB60C02}"/>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4" name="Rectangle 4">
            <a:extLst>
              <a:ext uri="{FF2B5EF4-FFF2-40B4-BE49-F238E27FC236}">
                <a16:creationId xmlns="" xmlns:a16="http://schemas.microsoft.com/office/drawing/2014/main" id="{036CBB59-C73E-43E8-99DF-7E89BAC44F28}"/>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33931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32899CCD-0C66-42C5-ACA9-3EF03F48C8F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F7E34CA7-C44D-43FE-96C8-82DFE94E61D6}" type="slidenum">
              <a:rPr lang="en-GB" altLang="en-US" sz="1400">
                <a:solidFill>
                  <a:srgbClr val="000000"/>
                </a:solidFill>
                <a:latin typeface="Times New Roman" panose="02020603050405020304" pitchFamily="18" charset="0"/>
              </a:rPr>
              <a:pPr eaLnBrk="1"/>
              <a:t>38</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3A9F82FD-B1CC-4D6D-BC12-F9478794997C}"/>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133E77F-FDAD-49B3-9C12-1ADDCAE1EE4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6A1381F-C9D7-4153-BD55-EEB54AF7E459}"/>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49B47B13-2988-4553-A5CF-1B14A31E673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5237" name="Rectangle 3">
            <a:extLst>
              <a:ext uri="{FF2B5EF4-FFF2-40B4-BE49-F238E27FC236}">
                <a16:creationId xmlns="" xmlns:a16="http://schemas.microsoft.com/office/drawing/2014/main" id="{F182546A-169E-49CA-9588-FC6FE923710C}"/>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8" name="Rectangle 4">
            <a:extLst>
              <a:ext uri="{FF2B5EF4-FFF2-40B4-BE49-F238E27FC236}">
                <a16:creationId xmlns="" xmlns:a16="http://schemas.microsoft.com/office/drawing/2014/main" id="{B4A651CE-88B2-4E5F-A2E6-41B25B32FBB1}"/>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93742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FC656A0F-3766-4571-824A-76B3B566FAF7}"/>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BAF9851A-6DB0-4871-9445-DE8FD2AD0891}" type="slidenum">
              <a:rPr lang="en-GB" altLang="en-US" sz="1400">
                <a:solidFill>
                  <a:srgbClr val="000000"/>
                </a:solidFill>
                <a:latin typeface="Times New Roman" panose="02020603050405020304" pitchFamily="18" charset="0"/>
              </a:rPr>
              <a:pPr eaLnBrk="1"/>
              <a:t>39</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06D8A592-D8E5-4468-B617-91B3044FFBCE}"/>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E37AE00-622D-413A-8DFD-AE7CF6B56374}"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66E2CE75-9836-43EC-90DA-F6CBFC93A2F2}"/>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EC79562-D0ED-48FF-9139-6B2713C78894}"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39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6261" name="Rectangle 3">
            <a:extLst>
              <a:ext uri="{FF2B5EF4-FFF2-40B4-BE49-F238E27FC236}">
                <a16:creationId xmlns="" xmlns:a16="http://schemas.microsoft.com/office/drawing/2014/main" id="{2FCF10B0-5326-4D32-80EE-3DB4E269FFEE}"/>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2" name="Rectangle 4">
            <a:extLst>
              <a:ext uri="{FF2B5EF4-FFF2-40B4-BE49-F238E27FC236}">
                <a16:creationId xmlns="" xmlns:a16="http://schemas.microsoft.com/office/drawing/2014/main" id="{1D4240B8-2FDF-4328-8DDF-F67B2E923D8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7111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39">
            <a:extLst>
              <a:ext uri="{FF2B5EF4-FFF2-40B4-BE49-F238E27FC236}">
                <a16:creationId xmlns="" xmlns:a16="http://schemas.microsoft.com/office/drawing/2014/main" id="{0D8482C7-C913-49F0-8108-5A02229F9642}"/>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DB3706EA-70B5-4319-9BD4-D1DF9BA71C6C}" type="slidenum">
              <a:rPr lang="en-GB" altLang="en-US" sz="1400">
                <a:solidFill>
                  <a:srgbClr val="000000"/>
                </a:solidFill>
                <a:latin typeface="Times New Roman" panose="02020603050405020304" pitchFamily="18" charset="0"/>
              </a:rPr>
              <a:pPr eaLnBrk="1"/>
              <a:t>4</a:t>
            </a:fld>
            <a:endParaRPr lang="en-GB" altLang="en-US" sz="1400">
              <a:solidFill>
                <a:srgbClr val="000000"/>
              </a:solidFill>
              <a:latin typeface="Times New Roman" panose="02020603050405020304" pitchFamily="18" charset="0"/>
            </a:endParaRPr>
          </a:p>
        </p:txBody>
      </p:sp>
      <p:sp>
        <p:nvSpPr>
          <p:cNvPr id="78851" name="Text Box 1">
            <a:extLst>
              <a:ext uri="{FF2B5EF4-FFF2-40B4-BE49-F238E27FC236}">
                <a16:creationId xmlns="" xmlns:a16="http://schemas.microsoft.com/office/drawing/2014/main" id="{57070F17-9500-401A-87C5-C4A49EDE02B3}"/>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8B850B4-1CB0-4604-8075-F3C327C719C1}"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8852" name="Text Box 2">
            <a:extLst>
              <a:ext uri="{FF2B5EF4-FFF2-40B4-BE49-F238E27FC236}">
                <a16:creationId xmlns="" xmlns:a16="http://schemas.microsoft.com/office/drawing/2014/main" id="{DDCA5228-D6C9-451F-A384-C9BA7C2051B8}"/>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C204A6E-79D1-4105-BC6A-2CE3D8DAFE80}"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58373" name="Rectangle 3">
            <a:extLst>
              <a:ext uri="{FF2B5EF4-FFF2-40B4-BE49-F238E27FC236}">
                <a16:creationId xmlns="" xmlns:a16="http://schemas.microsoft.com/office/drawing/2014/main" id="{B6FE498A-A120-4599-AE8E-409944D26076}"/>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4" name="Rectangle 4">
            <a:extLst>
              <a:ext uri="{FF2B5EF4-FFF2-40B4-BE49-F238E27FC236}">
                <a16:creationId xmlns="" xmlns:a16="http://schemas.microsoft.com/office/drawing/2014/main" id="{E628EB4B-B2DD-4D1E-8A15-589535DB0A4F}"/>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68004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37CBA1AE-DF40-4F6A-811B-6B57EFA64058}"/>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C94841F7-73C0-49CB-A4F1-1DFEFFCC60AF}" type="slidenum">
              <a:rPr lang="en-GB" altLang="en-US" sz="1400">
                <a:solidFill>
                  <a:srgbClr val="000000"/>
                </a:solidFill>
                <a:latin typeface="Times New Roman" panose="02020603050405020304" pitchFamily="18" charset="0"/>
              </a:rPr>
              <a:pPr eaLnBrk="1"/>
              <a:t>40</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C53F8821-F111-4B58-BA1A-86BDE5FC5D64}"/>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A0ECDFE-8436-4A9B-9F35-4C8A3B83B5BC}"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2BEAF0B5-5A86-4352-8101-FCDA002DAAA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797BD32D-88D7-4887-846E-0E7BBDEE1E8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40</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7285" name="Rectangle 3">
            <a:extLst>
              <a:ext uri="{FF2B5EF4-FFF2-40B4-BE49-F238E27FC236}">
                <a16:creationId xmlns="" xmlns:a16="http://schemas.microsoft.com/office/drawing/2014/main" id="{47B92FFA-2A3B-4324-842F-4F5A23E8DCB5}"/>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6" name="Rectangle 4">
            <a:extLst>
              <a:ext uri="{FF2B5EF4-FFF2-40B4-BE49-F238E27FC236}">
                <a16:creationId xmlns="" xmlns:a16="http://schemas.microsoft.com/office/drawing/2014/main" id="{51412B3B-6793-4E84-B96D-DA0E111B1A86}"/>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80989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BB4DB9BA-1312-4F8C-B113-51EEBBB80C1B}"/>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331A2C3F-0A80-46E6-8573-B79D524D44B3}" type="slidenum">
              <a:rPr lang="en-GB" altLang="en-US" sz="1400">
                <a:solidFill>
                  <a:srgbClr val="000000"/>
                </a:solidFill>
                <a:latin typeface="Times New Roman" panose="02020603050405020304" pitchFamily="18" charset="0"/>
              </a:rPr>
              <a:pPr eaLnBrk="1"/>
              <a:t>41</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F4544E14-B532-438D-829B-0BCCA93C916E}"/>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39312B3-28B3-4490-A80B-A8AD7C7839C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D308054-2D80-49BA-BACC-14A9E3B5209E}"/>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FC0BC3E-63E9-45BB-BD93-4B072E527A8B}"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41</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8309" name="Rectangle 3">
            <a:extLst>
              <a:ext uri="{FF2B5EF4-FFF2-40B4-BE49-F238E27FC236}">
                <a16:creationId xmlns="" xmlns:a16="http://schemas.microsoft.com/office/drawing/2014/main" id="{AE07936F-C3D5-4E8A-8272-57D77C114AB6}"/>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10" name="Rectangle 4">
            <a:extLst>
              <a:ext uri="{FF2B5EF4-FFF2-40B4-BE49-F238E27FC236}">
                <a16:creationId xmlns="" xmlns:a16="http://schemas.microsoft.com/office/drawing/2014/main" id="{3FB9FBEF-BFFE-4C32-B61D-D10DC4431115}"/>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82446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10FA73D1-4529-4502-B3D4-55B6FE004037}"/>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A1A1D6D1-CD75-4CE0-87DA-0AA67AC54388}" type="slidenum">
              <a:rPr lang="en-GB" altLang="en-US" sz="1400">
                <a:solidFill>
                  <a:srgbClr val="000000"/>
                </a:solidFill>
                <a:latin typeface="Times New Roman" panose="02020603050405020304" pitchFamily="18" charset="0"/>
              </a:rPr>
              <a:pPr eaLnBrk="1"/>
              <a:t>42</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EFB6A17F-77EE-427A-B05E-6B59AF49382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A6CB35CC-492E-4C8E-B88D-05E1B24ED26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1C6B3CF0-C8E7-4D0F-91C5-D09DD8D65EF6}"/>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A893969-ABD7-4B4A-ABE1-54397745D05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42</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99333" name="Rectangle 3">
            <a:extLst>
              <a:ext uri="{FF2B5EF4-FFF2-40B4-BE49-F238E27FC236}">
                <a16:creationId xmlns="" xmlns:a16="http://schemas.microsoft.com/office/drawing/2014/main" id="{8085444A-C875-43F0-86F5-BC3875C09887}"/>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4" name="Rectangle 4">
            <a:extLst>
              <a:ext uri="{FF2B5EF4-FFF2-40B4-BE49-F238E27FC236}">
                <a16:creationId xmlns="" xmlns:a16="http://schemas.microsoft.com/office/drawing/2014/main" id="{B825E7BF-ADA8-4BD7-8603-EC9740EFCF84}"/>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31516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76937793-4BAC-47FD-9454-185E3585D436}"/>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C94BEAD7-FC31-4313-BBB8-98868ECFC35B}" type="slidenum">
              <a:rPr lang="en-GB" altLang="en-US" sz="1400">
                <a:solidFill>
                  <a:srgbClr val="000000"/>
                </a:solidFill>
                <a:latin typeface="Times New Roman" panose="02020603050405020304" pitchFamily="18" charset="0"/>
              </a:rPr>
              <a:pPr eaLnBrk="1"/>
              <a:t>43</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6D1D557D-9103-4F5F-9AF8-19F7C25308F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4177F2C-E088-4095-ABDB-474705BB776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F07CD3F9-93BF-4C82-9A25-2E6447AB333B}"/>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7038E429-5267-4843-95D6-1CE5C85DEA46}"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43</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00357" name="Rectangle 3">
            <a:extLst>
              <a:ext uri="{FF2B5EF4-FFF2-40B4-BE49-F238E27FC236}">
                <a16:creationId xmlns="" xmlns:a16="http://schemas.microsoft.com/office/drawing/2014/main" id="{6DE0079E-3825-46F2-B471-F78F85A43E0F}"/>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8" name="Rectangle 4">
            <a:extLst>
              <a:ext uri="{FF2B5EF4-FFF2-40B4-BE49-F238E27FC236}">
                <a16:creationId xmlns="" xmlns:a16="http://schemas.microsoft.com/office/drawing/2014/main" id="{8EEDA8AF-20D8-4D43-B939-19EC88AECE10}"/>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07664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E6F4EB80-5AD2-406B-ADF9-4C59016AB461}"/>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6DBC9D6B-0BE5-4E1C-BCAA-03C74DBDB5C4}" type="slidenum">
              <a:rPr lang="en-GB" altLang="en-US" sz="1400">
                <a:solidFill>
                  <a:srgbClr val="000000"/>
                </a:solidFill>
                <a:latin typeface="Times New Roman" panose="02020603050405020304" pitchFamily="18" charset="0"/>
              </a:rPr>
              <a:pPr eaLnBrk="1"/>
              <a:t>44</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E97AD75B-DB71-4E45-86B9-FFCF004A6699}"/>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1ABBD714-E373-4718-BAF8-EDF5D1872AA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960418B-7772-4FED-8A82-DC4018CE2C1B}"/>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B3957E9-BC4C-49C3-A277-664A9227BAE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44</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01381" name="Rectangle 3">
            <a:extLst>
              <a:ext uri="{FF2B5EF4-FFF2-40B4-BE49-F238E27FC236}">
                <a16:creationId xmlns="" xmlns:a16="http://schemas.microsoft.com/office/drawing/2014/main" id="{494AD0B5-CBBE-4301-9BE9-7C92F21B33E9}"/>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82" name="Rectangle 4">
            <a:extLst>
              <a:ext uri="{FF2B5EF4-FFF2-40B4-BE49-F238E27FC236}">
                <a16:creationId xmlns="" xmlns:a16="http://schemas.microsoft.com/office/drawing/2014/main" id="{05D97370-6A1B-4249-BEDE-82DEA2A95C6A}"/>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31509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DF2BC9B4-EC7F-4990-A1CF-499C7C5FFA6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741C2940-3F6C-4510-BD2B-3CA9643BCB16}" type="slidenum">
              <a:rPr lang="en-GB" altLang="en-US" sz="1400">
                <a:solidFill>
                  <a:srgbClr val="000000"/>
                </a:solidFill>
                <a:latin typeface="Times New Roman" panose="02020603050405020304" pitchFamily="18" charset="0"/>
              </a:rPr>
              <a:pPr eaLnBrk="1"/>
              <a:t>45</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2CDF43E6-F906-44D4-A36A-20E3F6150BC4}"/>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0DFC59D9-ACE5-4B39-AB85-5D97C24EE12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CC6C722D-C203-4564-BD89-D6CBFF1B78F2}"/>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67A0A31F-D2C3-4223-9509-EEBA4F90A12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02405" name="Rectangle 3">
            <a:extLst>
              <a:ext uri="{FF2B5EF4-FFF2-40B4-BE49-F238E27FC236}">
                <a16:creationId xmlns="" xmlns:a16="http://schemas.microsoft.com/office/drawing/2014/main" id="{7B73DB84-115A-4039-A56F-670A4FD5F810}"/>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6" name="Rectangle 4">
            <a:extLst>
              <a:ext uri="{FF2B5EF4-FFF2-40B4-BE49-F238E27FC236}">
                <a16:creationId xmlns="" xmlns:a16="http://schemas.microsoft.com/office/drawing/2014/main" id="{09050FB0-79FA-48DB-9722-CBE7FE669380}"/>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961676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C6F6CC19-A001-4FD6-A828-087CDED56282}"/>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F370AF04-F02D-41A0-BB28-826BEB7BA331}" type="slidenum">
              <a:rPr lang="en-GB" altLang="en-US" sz="1400">
                <a:solidFill>
                  <a:srgbClr val="000000"/>
                </a:solidFill>
                <a:latin typeface="Times New Roman" panose="02020603050405020304" pitchFamily="18" charset="0"/>
              </a:rPr>
              <a:pPr eaLnBrk="1"/>
              <a:t>46</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7C564C38-18F5-4E8E-8C5F-5F71C45503EE}"/>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FC4A5ED-1243-49BC-A0D9-E7E6F1715C04}"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9FA3EAAF-49C4-42FD-988E-8119ABF49D64}"/>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508C4F1-4AE3-47FB-9AB1-35F5728646B4}"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03429" name="Rectangle 3">
            <a:extLst>
              <a:ext uri="{FF2B5EF4-FFF2-40B4-BE49-F238E27FC236}">
                <a16:creationId xmlns="" xmlns:a16="http://schemas.microsoft.com/office/drawing/2014/main" id="{1F57F61B-AC1A-414D-8410-FBA6B6D736D0}"/>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30" name="Rectangle 4">
            <a:extLst>
              <a:ext uri="{FF2B5EF4-FFF2-40B4-BE49-F238E27FC236}">
                <a16:creationId xmlns="" xmlns:a16="http://schemas.microsoft.com/office/drawing/2014/main" id="{834C8B6A-AF5F-4E18-B9FD-6A4E820192E1}"/>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33911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A8ED20B2-5CA8-4698-AB00-B29E34C0EE1C}"/>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F0B8D876-E735-44CC-8FAA-580E072DD3E5}" type="slidenum">
              <a:rPr lang="en-GB" altLang="en-US" sz="1400">
                <a:solidFill>
                  <a:srgbClr val="000000"/>
                </a:solidFill>
                <a:latin typeface="Times New Roman" panose="02020603050405020304" pitchFamily="18" charset="0"/>
              </a:rPr>
              <a:pPr eaLnBrk="1"/>
              <a:t>48</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56671401-6D72-402F-A75B-29B9A53186CE}"/>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87FACDE9-12AD-4843-B499-27645B2D583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1A856249-5F65-4B49-8FB8-41FECE52EAE8}"/>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0973262-C17E-4836-8C51-6113E5C49876}"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48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104453" name="Rectangle 3">
            <a:extLst>
              <a:ext uri="{FF2B5EF4-FFF2-40B4-BE49-F238E27FC236}">
                <a16:creationId xmlns="" xmlns:a16="http://schemas.microsoft.com/office/drawing/2014/main" id="{7F95723F-10B5-443A-A2D7-13906B6175BE}"/>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4" name="Rectangle 4">
            <a:extLst>
              <a:ext uri="{FF2B5EF4-FFF2-40B4-BE49-F238E27FC236}">
                <a16:creationId xmlns="" xmlns:a16="http://schemas.microsoft.com/office/drawing/2014/main" id="{72A063AA-5687-4B98-94A1-375D5B28F64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0974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39">
            <a:extLst>
              <a:ext uri="{FF2B5EF4-FFF2-40B4-BE49-F238E27FC236}">
                <a16:creationId xmlns="" xmlns:a16="http://schemas.microsoft.com/office/drawing/2014/main" id="{AB8A3C48-1B47-4A2A-B800-3C9E63414D37}"/>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42606F07-AE55-460F-87DA-1FCF1B94E32A}" type="slidenum">
              <a:rPr lang="en-GB" altLang="en-US" sz="1400">
                <a:solidFill>
                  <a:srgbClr val="000000"/>
                </a:solidFill>
                <a:latin typeface="Times New Roman" panose="02020603050405020304" pitchFamily="18" charset="0"/>
              </a:rPr>
              <a:pPr eaLnBrk="1"/>
              <a:t>5</a:t>
            </a:fld>
            <a:endParaRPr lang="en-GB" altLang="en-US" sz="1400">
              <a:solidFill>
                <a:srgbClr val="000000"/>
              </a:solidFill>
              <a:latin typeface="Times New Roman" panose="02020603050405020304" pitchFamily="18" charset="0"/>
            </a:endParaRPr>
          </a:p>
        </p:txBody>
      </p:sp>
      <p:sp>
        <p:nvSpPr>
          <p:cNvPr id="79875" name="Text Box 1">
            <a:extLst>
              <a:ext uri="{FF2B5EF4-FFF2-40B4-BE49-F238E27FC236}">
                <a16:creationId xmlns="" xmlns:a16="http://schemas.microsoft.com/office/drawing/2014/main" id="{3D2D2A95-6EDE-40AF-BADB-CF5370362F44}"/>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E75FF2CF-E3F8-4462-B346-1DFA6A3F0833}"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79876" name="Text Box 2">
            <a:extLst>
              <a:ext uri="{FF2B5EF4-FFF2-40B4-BE49-F238E27FC236}">
                <a16:creationId xmlns="" xmlns:a16="http://schemas.microsoft.com/office/drawing/2014/main" id="{0A2F1251-2302-4EB9-ADDD-8A12E7035D26}"/>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C821FE12-6D64-4F3E-8556-340DD83BF8E7}"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5</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59397" name="Rectangle 3">
            <a:extLst>
              <a:ext uri="{FF2B5EF4-FFF2-40B4-BE49-F238E27FC236}">
                <a16:creationId xmlns="" xmlns:a16="http://schemas.microsoft.com/office/drawing/2014/main" id="{DDD3ACDE-6538-47F9-99CA-E2C70FEEA9DE}"/>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8" name="Rectangle 4">
            <a:extLst>
              <a:ext uri="{FF2B5EF4-FFF2-40B4-BE49-F238E27FC236}">
                <a16:creationId xmlns="" xmlns:a16="http://schemas.microsoft.com/office/drawing/2014/main" id="{757D4514-056E-4413-B897-4A03B5E3EC6F}"/>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3624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39">
            <a:extLst>
              <a:ext uri="{FF2B5EF4-FFF2-40B4-BE49-F238E27FC236}">
                <a16:creationId xmlns="" xmlns:a16="http://schemas.microsoft.com/office/drawing/2014/main" id="{8BC61CF9-562E-4CC1-8C7A-55F8011DA89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9D7FBDC1-8EAC-45BD-B352-C7DDA10020A6}" type="slidenum">
              <a:rPr lang="en-GB" altLang="en-US" sz="1400">
                <a:solidFill>
                  <a:srgbClr val="000000"/>
                </a:solidFill>
                <a:latin typeface="Times New Roman" panose="02020603050405020304" pitchFamily="18" charset="0"/>
              </a:rPr>
              <a:pPr eaLnBrk="1"/>
              <a:t>6</a:t>
            </a:fld>
            <a:endParaRPr lang="en-GB" altLang="en-US" sz="1400">
              <a:solidFill>
                <a:srgbClr val="000000"/>
              </a:solidFill>
              <a:latin typeface="Times New Roman" panose="02020603050405020304" pitchFamily="18" charset="0"/>
            </a:endParaRPr>
          </a:p>
        </p:txBody>
      </p:sp>
      <p:sp>
        <p:nvSpPr>
          <p:cNvPr id="80899" name="Text Box 1">
            <a:extLst>
              <a:ext uri="{FF2B5EF4-FFF2-40B4-BE49-F238E27FC236}">
                <a16:creationId xmlns="" xmlns:a16="http://schemas.microsoft.com/office/drawing/2014/main" id="{0D8986EB-7FB2-494B-B456-4D9B083CC5FB}"/>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9D28AC1C-0D90-41E0-9D13-1A8CD30B0ED8}"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0900" name="Text Box 2">
            <a:extLst>
              <a:ext uri="{FF2B5EF4-FFF2-40B4-BE49-F238E27FC236}">
                <a16:creationId xmlns="" xmlns:a16="http://schemas.microsoft.com/office/drawing/2014/main" id="{8CDE8ACE-5AE8-4F89-BF3C-4192B3DF670A}"/>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B1D341F4-C247-4094-8363-E5B55F7C910E}"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6</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0421" name="Rectangle 3">
            <a:extLst>
              <a:ext uri="{FF2B5EF4-FFF2-40B4-BE49-F238E27FC236}">
                <a16:creationId xmlns="" xmlns:a16="http://schemas.microsoft.com/office/drawing/2014/main" id="{28F51B0F-C070-4F0B-9EC3-13C0A29748E4}"/>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2" name="Rectangle 4">
            <a:extLst>
              <a:ext uri="{FF2B5EF4-FFF2-40B4-BE49-F238E27FC236}">
                <a16:creationId xmlns="" xmlns:a16="http://schemas.microsoft.com/office/drawing/2014/main" id="{866FC5FB-4D9F-4427-8B85-74AE39508F06}"/>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91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39">
            <a:extLst>
              <a:ext uri="{FF2B5EF4-FFF2-40B4-BE49-F238E27FC236}">
                <a16:creationId xmlns="" xmlns:a16="http://schemas.microsoft.com/office/drawing/2014/main" id="{6C8884DC-061B-4B12-9D87-0E4C8584CD99}"/>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66258CAB-A8B1-4EC3-BDA1-59DBEE0FD679}" type="slidenum">
              <a:rPr lang="en-GB" altLang="en-US" sz="1400">
                <a:solidFill>
                  <a:srgbClr val="000000"/>
                </a:solidFill>
                <a:latin typeface="Times New Roman" panose="02020603050405020304" pitchFamily="18" charset="0"/>
              </a:rPr>
              <a:pPr eaLnBrk="1"/>
              <a:t>7</a:t>
            </a:fld>
            <a:endParaRPr lang="en-GB" altLang="en-US" sz="1400">
              <a:solidFill>
                <a:srgbClr val="000000"/>
              </a:solidFill>
              <a:latin typeface="Times New Roman" panose="02020603050405020304" pitchFamily="18" charset="0"/>
            </a:endParaRPr>
          </a:p>
        </p:txBody>
      </p:sp>
      <p:sp>
        <p:nvSpPr>
          <p:cNvPr id="81923" name="Text Box 1">
            <a:extLst>
              <a:ext uri="{FF2B5EF4-FFF2-40B4-BE49-F238E27FC236}">
                <a16:creationId xmlns="" xmlns:a16="http://schemas.microsoft.com/office/drawing/2014/main" id="{DA13C1C2-28FF-4F27-9ABD-E21636C7B0BF}"/>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F47F47A4-E262-473D-A92B-4989A13EE872}"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1924" name="Text Box 2">
            <a:extLst>
              <a:ext uri="{FF2B5EF4-FFF2-40B4-BE49-F238E27FC236}">
                <a16:creationId xmlns="" xmlns:a16="http://schemas.microsoft.com/office/drawing/2014/main" id="{7EEB2ECE-31DC-4BD5-B4BF-0FE31C8B9380}"/>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201E8363-BBE6-4FD0-9ACC-F8D592DCC93F}"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7</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1445" name="Rectangle 3">
            <a:extLst>
              <a:ext uri="{FF2B5EF4-FFF2-40B4-BE49-F238E27FC236}">
                <a16:creationId xmlns="" xmlns:a16="http://schemas.microsoft.com/office/drawing/2014/main" id="{38E96B5E-EFC0-47CB-9F1B-BDF7BC1F92E2}"/>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6" name="Rectangle 4">
            <a:extLst>
              <a:ext uri="{FF2B5EF4-FFF2-40B4-BE49-F238E27FC236}">
                <a16:creationId xmlns="" xmlns:a16="http://schemas.microsoft.com/office/drawing/2014/main" id="{4F66DF14-3958-4F27-87BE-6F0FF1C60F9C}"/>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5776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39">
            <a:extLst>
              <a:ext uri="{FF2B5EF4-FFF2-40B4-BE49-F238E27FC236}">
                <a16:creationId xmlns="" xmlns:a16="http://schemas.microsoft.com/office/drawing/2014/main" id="{94CE9F58-7E95-49D6-AC93-6BFA6EFF3348}"/>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0736B6F7-EEA8-4D86-B0BD-1BD3CDF57090}" type="slidenum">
              <a:rPr lang="en-GB" altLang="en-US" sz="1400">
                <a:solidFill>
                  <a:srgbClr val="000000"/>
                </a:solidFill>
                <a:latin typeface="Times New Roman" panose="02020603050405020304" pitchFamily="18" charset="0"/>
              </a:rPr>
              <a:pPr eaLnBrk="1"/>
              <a:t>8</a:t>
            </a:fld>
            <a:endParaRPr lang="en-GB" altLang="en-US" sz="1400">
              <a:solidFill>
                <a:srgbClr val="000000"/>
              </a:solidFill>
              <a:latin typeface="Times New Roman" panose="02020603050405020304" pitchFamily="18" charset="0"/>
            </a:endParaRPr>
          </a:p>
        </p:txBody>
      </p:sp>
      <p:sp>
        <p:nvSpPr>
          <p:cNvPr id="82947" name="Text Box 1">
            <a:extLst>
              <a:ext uri="{FF2B5EF4-FFF2-40B4-BE49-F238E27FC236}">
                <a16:creationId xmlns="" xmlns:a16="http://schemas.microsoft.com/office/drawing/2014/main" id="{CCA05768-A5F7-486B-AABE-F83565A877E1}"/>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D9D48680-EDD6-455C-8EAF-5BBA1DE23B0D}"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2948" name="Text Box 2">
            <a:extLst>
              <a:ext uri="{FF2B5EF4-FFF2-40B4-BE49-F238E27FC236}">
                <a16:creationId xmlns="" xmlns:a16="http://schemas.microsoft.com/office/drawing/2014/main" id="{2EA80424-4271-4091-A8F4-2DFB57342BC1}"/>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B815A5B4-909B-4ECB-AEA9-06C1B3C3C649}"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8</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2469" name="Rectangle 3">
            <a:extLst>
              <a:ext uri="{FF2B5EF4-FFF2-40B4-BE49-F238E27FC236}">
                <a16:creationId xmlns="" xmlns:a16="http://schemas.microsoft.com/office/drawing/2014/main" id="{259AE11D-8B74-47AD-9D99-92712A6BA544}"/>
              </a:ext>
            </a:extLst>
          </p:cNvPr>
          <p:cNvSpPr>
            <a:spLocks noGrp="1" noRot="1" noChangeAspect="1" noChangeArrowheads="1" noTextEdit="1"/>
          </p:cNvSpPr>
          <p:nvPr>
            <p:ph type="sldImg"/>
          </p:nvPr>
        </p:nvSpPr>
        <p:spPr>
          <a:xfrm>
            <a:off x="1104900" y="812800"/>
            <a:ext cx="5338763"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70" name="Rectangle 4">
            <a:extLst>
              <a:ext uri="{FF2B5EF4-FFF2-40B4-BE49-F238E27FC236}">
                <a16:creationId xmlns="" xmlns:a16="http://schemas.microsoft.com/office/drawing/2014/main" id="{448E9C36-7148-4DB5-996D-AA6EFAA74DC7}"/>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44868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39">
            <a:extLst>
              <a:ext uri="{FF2B5EF4-FFF2-40B4-BE49-F238E27FC236}">
                <a16:creationId xmlns="" xmlns:a16="http://schemas.microsoft.com/office/drawing/2014/main" id="{95A4339D-F252-4F6D-9615-E58DDEA1F92E}"/>
              </a:ext>
            </a:extLst>
          </p:cNvPr>
          <p:cNvSpPr>
            <a:spLocks noGrp="1" noChangeArrowheads="1"/>
          </p:cNvSpPr>
          <p:nvPr>
            <p:ph type="sldNum" sz="quarter"/>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Arial" panose="020B0604020202020204" pitchFamily="34" charset="0"/>
                <a:ea typeface="ＭＳ Ｐゴシック" panose="020B0600070205080204" pitchFamily="34" charset="-128"/>
              </a:defRPr>
            </a:lvl9pPr>
          </a:lstStyle>
          <a:p>
            <a:pPr eaLnBrk="1"/>
            <a:fld id="{67B3F079-82F9-4147-9EC1-1218FEFDF59A}" type="slidenum">
              <a:rPr lang="en-GB" altLang="en-US" sz="1400">
                <a:solidFill>
                  <a:srgbClr val="000000"/>
                </a:solidFill>
                <a:latin typeface="Times New Roman" panose="02020603050405020304" pitchFamily="18" charset="0"/>
              </a:rPr>
              <a:pPr eaLnBrk="1"/>
              <a:t>9</a:t>
            </a:fld>
            <a:endParaRPr lang="en-GB" altLang="en-US" sz="1400">
              <a:solidFill>
                <a:srgbClr val="000000"/>
              </a:solidFill>
              <a:latin typeface="Times New Roman" panose="02020603050405020304" pitchFamily="18" charset="0"/>
            </a:endParaRPr>
          </a:p>
        </p:txBody>
      </p:sp>
      <p:sp>
        <p:nvSpPr>
          <p:cNvPr id="83971" name="Text Box 1">
            <a:extLst>
              <a:ext uri="{FF2B5EF4-FFF2-40B4-BE49-F238E27FC236}">
                <a16:creationId xmlns="" xmlns:a16="http://schemas.microsoft.com/office/drawing/2014/main" id="{C4F2D3F8-50F8-4C6D-A798-EE615729AE4C}"/>
              </a:ext>
            </a:extLst>
          </p:cNvPr>
          <p:cNvSpPr txBox="1">
            <a:spLocks noChangeArrowheads="1"/>
          </p:cNvSpPr>
          <p:nvPr/>
        </p:nvSpPr>
        <p:spPr bwMode="auto">
          <a:xfrm>
            <a:off x="4276725" y="10158413"/>
            <a:ext cx="32353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56ABC090-3BCA-416F-9CB4-CBB3AF424AC5}"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83972" name="Text Box 2">
            <a:extLst>
              <a:ext uri="{FF2B5EF4-FFF2-40B4-BE49-F238E27FC236}">
                <a16:creationId xmlns="" xmlns:a16="http://schemas.microsoft.com/office/drawing/2014/main" id="{3557B3A9-2837-4B84-ACCD-F63883FFDC67}"/>
              </a:ext>
            </a:extLst>
          </p:cNvPr>
          <p:cNvSpPr txBox="1">
            <a:spLocks noChangeArrowheads="1"/>
          </p:cNvSpPr>
          <p:nvPr/>
        </p:nvSpPr>
        <p:spPr bwMode="auto">
          <a:xfrm>
            <a:off x="4276725" y="10158413"/>
            <a:ext cx="323691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a:lnSpc>
                <a:spcPct val="104000"/>
              </a:lnSpc>
              <a:buClrTx/>
              <a:buFontTx/>
              <a:buNone/>
            </a:pPr>
            <a:fld id="{086F5C86-08BE-4BFD-A4EB-F122CAE73251}" type="slidenum">
              <a:rPr lang="en-GB" altLang="en-US" sz="1400">
                <a:solidFill>
                  <a:srgbClr val="000000"/>
                </a:solidFill>
                <a:latin typeface="Times New Roman" panose="02020603050405020304" pitchFamily="18" charset="0"/>
                <a:cs typeface="Arial" panose="020B0604020202020204" pitchFamily="34" charset="0"/>
              </a:rPr>
              <a:pPr algn="r" eaLnBrk="1">
                <a:lnSpc>
                  <a:spcPct val="104000"/>
                </a:lnSpc>
                <a:buClrTx/>
                <a:buFontTx/>
                <a:buNone/>
              </a:pPr>
              <a:t>9</a:t>
            </a:fld>
            <a:endParaRPr lang="en-GB" altLang="en-US" sz="1400">
              <a:solidFill>
                <a:srgbClr val="000000"/>
              </a:solidFill>
              <a:latin typeface="Times New Roman" panose="02020603050405020304" pitchFamily="18" charset="0"/>
              <a:cs typeface="Arial" panose="020B0604020202020204" pitchFamily="34" charset="0"/>
            </a:endParaRPr>
          </a:p>
        </p:txBody>
      </p:sp>
      <p:sp>
        <p:nvSpPr>
          <p:cNvPr id="63493" name="Rectangle 3">
            <a:extLst>
              <a:ext uri="{FF2B5EF4-FFF2-40B4-BE49-F238E27FC236}">
                <a16:creationId xmlns="" xmlns:a16="http://schemas.microsoft.com/office/drawing/2014/main" id="{33E4BECD-5DF3-44C3-9B75-9600D903B517}"/>
              </a:ext>
            </a:extLst>
          </p:cNvPr>
          <p:cNvSpPr>
            <a:spLocks noGrp="1" noRot="1" noChangeAspect="1" noChangeArrowheads="1" noTextEdit="1"/>
          </p:cNvSpPr>
          <p:nvPr>
            <p:ph type="sldImg"/>
          </p:nvPr>
        </p:nvSpPr>
        <p:spPr>
          <a:xfrm>
            <a:off x="1104900" y="812800"/>
            <a:ext cx="5337175"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4" name="Rectangle 4">
            <a:extLst>
              <a:ext uri="{FF2B5EF4-FFF2-40B4-BE49-F238E27FC236}">
                <a16:creationId xmlns="" xmlns:a16="http://schemas.microsoft.com/office/drawing/2014/main" id="{D29E8DD7-6ACD-4B66-B4F0-A164CD716AE3}"/>
              </a:ext>
            </a:extLst>
          </p:cNvPr>
          <p:cNvSpPr>
            <a:spLocks noGrp="1" noChangeArrowheads="1"/>
          </p:cNvSpPr>
          <p:nvPr>
            <p:ph type="body" idx="1"/>
          </p:nvPr>
        </p:nvSpPr>
        <p:spPr>
          <a:xfrm>
            <a:off x="755650" y="5078413"/>
            <a:ext cx="5995988" cy="47625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303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55650" y="2347913"/>
            <a:ext cx="8569325" cy="1620837"/>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512888" y="4283075"/>
            <a:ext cx="7056438" cy="1931987"/>
          </a:xfrm>
          <a:prstGeom prst="rect">
            <a:avLst/>
          </a:prstGeom>
        </p:spPr>
        <p:txBody>
          <a:bodyPr/>
          <a:lstStyle>
            <a:lvl1pPr marL="0" indent="0" algn="ctr">
              <a:buNone/>
              <a:defRPr/>
            </a:lvl1pPr>
            <a:lvl2pPr marL="456915" indent="0" algn="ctr">
              <a:buNone/>
              <a:defRPr/>
            </a:lvl2pPr>
            <a:lvl3pPr marL="913831" indent="0" algn="ctr">
              <a:buNone/>
              <a:defRPr/>
            </a:lvl3pPr>
            <a:lvl4pPr marL="1370746" indent="0" algn="ctr">
              <a:buNone/>
              <a:defRPr/>
            </a:lvl4pPr>
            <a:lvl5pPr marL="1827662" indent="0" algn="ctr">
              <a:buNone/>
              <a:defRPr/>
            </a:lvl5pPr>
            <a:lvl6pPr marL="2284578" indent="0" algn="ctr">
              <a:buNone/>
              <a:defRPr/>
            </a:lvl6pPr>
            <a:lvl7pPr marL="2741494" indent="0" algn="ctr">
              <a:buNone/>
              <a:defRPr/>
            </a:lvl7pPr>
            <a:lvl8pPr marL="3198409" indent="0" algn="ctr">
              <a:buNone/>
              <a:defRPr/>
            </a:lvl8pPr>
            <a:lvl9pPr marL="3655325" indent="0" algn="ctr">
              <a:buNone/>
              <a:defRPr/>
            </a:lvl9pPr>
          </a:lstStyle>
          <a:p>
            <a:r>
              <a:rPr lang="de-DE"/>
              <a:t>Formatvorlage des Untertitelmasters durch Klicken bearbeiten</a:t>
            </a:r>
          </a:p>
        </p:txBody>
      </p:sp>
      <p:sp>
        <p:nvSpPr>
          <p:cNvPr id="4" name="Rectangle 7">
            <a:extLst>
              <a:ext uri="{FF2B5EF4-FFF2-40B4-BE49-F238E27FC236}">
                <a16:creationId xmlns="" xmlns:a16="http://schemas.microsoft.com/office/drawing/2014/main" id="{A22A4193-3731-4EA0-9E06-E2D62EE72007}"/>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8DCAB580-8382-4BB6-BB7C-DA76ACAFD26F}"/>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46416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7313" y="1588"/>
            <a:ext cx="9064625" cy="636587"/>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503238" y="939800"/>
            <a:ext cx="9018587" cy="51990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A51382E0-7659-4B1B-987D-235881D343A4}"/>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90270925-7615-4BB6-A6A6-E347D186B2AA}"/>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4162268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256462" y="7"/>
            <a:ext cx="2265363" cy="6138863"/>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2" y="7"/>
            <a:ext cx="6646863" cy="61388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BFFFC1DC-529D-4824-B28E-8C86EAFDB956}"/>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5578918A-261B-4358-816C-DC9BA6663B78}"/>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879585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55650" y="2347913"/>
            <a:ext cx="8569325" cy="1620837"/>
          </a:xfrm>
        </p:spPr>
        <p:txBody>
          <a:bodyPr/>
          <a:lstStyle/>
          <a:p>
            <a:r>
              <a:rPr lang="de-DE"/>
              <a:t>Titelmasterformat durch Klicken bearbeiten</a:t>
            </a:r>
          </a:p>
        </p:txBody>
      </p:sp>
      <p:sp>
        <p:nvSpPr>
          <p:cNvPr id="3" name="Untertitel 2"/>
          <p:cNvSpPr>
            <a:spLocks noGrp="1"/>
          </p:cNvSpPr>
          <p:nvPr>
            <p:ph type="subTitle" idx="1"/>
          </p:nvPr>
        </p:nvSpPr>
        <p:spPr>
          <a:xfrm>
            <a:off x="1512888" y="4283075"/>
            <a:ext cx="7056438" cy="1931987"/>
          </a:xfrm>
        </p:spPr>
        <p:txBody>
          <a:bodyPr/>
          <a:lstStyle>
            <a:lvl1pPr marL="0" indent="0" algn="ctr">
              <a:buNone/>
              <a:defRPr/>
            </a:lvl1pPr>
            <a:lvl2pPr marL="456915" indent="0" algn="ctr">
              <a:buNone/>
              <a:defRPr/>
            </a:lvl2pPr>
            <a:lvl3pPr marL="913831" indent="0" algn="ctr">
              <a:buNone/>
              <a:defRPr/>
            </a:lvl3pPr>
            <a:lvl4pPr marL="1370746" indent="0" algn="ctr">
              <a:buNone/>
              <a:defRPr/>
            </a:lvl4pPr>
            <a:lvl5pPr marL="1827662" indent="0" algn="ctr">
              <a:buNone/>
              <a:defRPr/>
            </a:lvl5pPr>
            <a:lvl6pPr marL="2284578" indent="0" algn="ctr">
              <a:buNone/>
              <a:defRPr/>
            </a:lvl6pPr>
            <a:lvl7pPr marL="2741494" indent="0" algn="ctr">
              <a:buNone/>
              <a:defRPr/>
            </a:lvl7pPr>
            <a:lvl8pPr marL="3198409" indent="0" algn="ctr">
              <a:buNone/>
              <a:defRPr/>
            </a:lvl8pPr>
            <a:lvl9pPr marL="3655325" indent="0" algn="ctr">
              <a:buNone/>
              <a:defRPr/>
            </a:lvl9pPr>
          </a:lstStyle>
          <a:p>
            <a:r>
              <a:rPr lang="de-DE"/>
              <a:t>Formatvorlage des Untertitelmasters durch Klicken bearbeiten</a:t>
            </a:r>
          </a:p>
        </p:txBody>
      </p:sp>
      <p:sp>
        <p:nvSpPr>
          <p:cNvPr id="4" name="Rectangle 7">
            <a:extLst>
              <a:ext uri="{FF2B5EF4-FFF2-40B4-BE49-F238E27FC236}">
                <a16:creationId xmlns="" xmlns:a16="http://schemas.microsoft.com/office/drawing/2014/main" id="{C507CAFA-6537-492F-A379-3A6CDF4911BB}"/>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B5F28213-3990-441B-ACE5-9805927205E7}"/>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36674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3A516995-1C93-454D-9ED5-ECE279C19EAC}"/>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B4B03258-97EE-4958-977A-D7B04D431666}"/>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3707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96925" y="4857756"/>
            <a:ext cx="8567738" cy="15017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96925" y="3203575"/>
            <a:ext cx="8567738" cy="1654175"/>
          </a:xfrm>
        </p:spPr>
        <p:txBody>
          <a:bodyPr anchor="b"/>
          <a:lstStyle>
            <a:lvl1pPr marL="0" indent="0">
              <a:buNone/>
              <a:defRPr sz="2000"/>
            </a:lvl1pPr>
            <a:lvl2pPr marL="456915" indent="0">
              <a:buNone/>
              <a:defRPr sz="1800"/>
            </a:lvl2pPr>
            <a:lvl3pPr marL="913831" indent="0">
              <a:buNone/>
              <a:defRPr sz="1700"/>
            </a:lvl3pPr>
            <a:lvl4pPr marL="1370746" indent="0">
              <a:buNone/>
              <a:defRPr sz="1400"/>
            </a:lvl4pPr>
            <a:lvl5pPr marL="1827662" indent="0">
              <a:buNone/>
              <a:defRPr sz="1400"/>
            </a:lvl5pPr>
            <a:lvl6pPr marL="2284578" indent="0">
              <a:buNone/>
              <a:defRPr sz="1400"/>
            </a:lvl6pPr>
            <a:lvl7pPr marL="2741494" indent="0">
              <a:buNone/>
              <a:defRPr sz="1400"/>
            </a:lvl7pPr>
            <a:lvl8pPr marL="3198409" indent="0">
              <a:buNone/>
              <a:defRPr sz="1400"/>
            </a:lvl8pPr>
            <a:lvl9pPr marL="3655325" indent="0">
              <a:buNone/>
              <a:defRPr sz="1400"/>
            </a:lvl9pPr>
          </a:lstStyle>
          <a:p>
            <a:pPr lvl="0"/>
            <a:r>
              <a:rPr lang="de-DE"/>
              <a:t>Textmasterformat bearbeiten</a:t>
            </a:r>
          </a:p>
        </p:txBody>
      </p:sp>
      <p:sp>
        <p:nvSpPr>
          <p:cNvPr id="4" name="Rectangle 7">
            <a:extLst>
              <a:ext uri="{FF2B5EF4-FFF2-40B4-BE49-F238E27FC236}">
                <a16:creationId xmlns="" xmlns:a16="http://schemas.microsoft.com/office/drawing/2014/main" id="{62130586-17FF-40E3-8081-3AC5DB0CBEAC}"/>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28CB1D59-327B-45BD-8502-7A44F2425753}"/>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16664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503238" y="939803"/>
            <a:ext cx="4432300" cy="5199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087938" y="939803"/>
            <a:ext cx="4433888" cy="5199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a:extLst>
              <a:ext uri="{FF2B5EF4-FFF2-40B4-BE49-F238E27FC236}">
                <a16:creationId xmlns="" xmlns:a16="http://schemas.microsoft.com/office/drawing/2014/main" id="{40C0D041-266C-4BCA-801A-9BFB44E23375}"/>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B91595D3-187C-4A51-8B27-A4D9CBBFDDF8}"/>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59889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04827" y="303220"/>
            <a:ext cx="9072563" cy="1258887"/>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504825" y="1692275"/>
            <a:ext cx="4452938" cy="704850"/>
          </a:xfrm>
        </p:spPr>
        <p:txBody>
          <a:bodyPr anchor="b"/>
          <a:lstStyle>
            <a:lvl1pPr marL="0" indent="0">
              <a:buNone/>
              <a:defRPr sz="2400" b="1"/>
            </a:lvl1pPr>
            <a:lvl2pPr marL="456915" indent="0">
              <a:buNone/>
              <a:defRPr sz="2000" b="1"/>
            </a:lvl2pPr>
            <a:lvl3pPr marL="913831" indent="0">
              <a:buNone/>
              <a:defRPr sz="1800" b="1"/>
            </a:lvl3pPr>
            <a:lvl4pPr marL="1370746" indent="0">
              <a:buNone/>
              <a:defRPr sz="1700" b="1"/>
            </a:lvl4pPr>
            <a:lvl5pPr marL="1827662" indent="0">
              <a:buNone/>
              <a:defRPr sz="1700" b="1"/>
            </a:lvl5pPr>
            <a:lvl6pPr marL="2284578" indent="0">
              <a:buNone/>
              <a:defRPr sz="1700" b="1"/>
            </a:lvl6pPr>
            <a:lvl7pPr marL="2741494" indent="0">
              <a:buNone/>
              <a:defRPr sz="1700" b="1"/>
            </a:lvl7pPr>
            <a:lvl8pPr marL="3198409" indent="0">
              <a:buNone/>
              <a:defRPr sz="1700" b="1"/>
            </a:lvl8pPr>
            <a:lvl9pPr marL="3655325" indent="0">
              <a:buNone/>
              <a:defRPr sz="1700" b="1"/>
            </a:lvl9pPr>
          </a:lstStyle>
          <a:p>
            <a:pPr lvl="0"/>
            <a:r>
              <a:rPr lang="de-DE"/>
              <a:t>Textmasterformat bearbeiten</a:t>
            </a:r>
          </a:p>
        </p:txBody>
      </p:sp>
      <p:sp>
        <p:nvSpPr>
          <p:cNvPr id="4" name="Inhaltsplatzhalt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121277" y="1692275"/>
            <a:ext cx="4456113" cy="704850"/>
          </a:xfrm>
        </p:spPr>
        <p:txBody>
          <a:bodyPr anchor="b"/>
          <a:lstStyle>
            <a:lvl1pPr marL="0" indent="0">
              <a:buNone/>
              <a:defRPr sz="2400" b="1"/>
            </a:lvl1pPr>
            <a:lvl2pPr marL="456915" indent="0">
              <a:buNone/>
              <a:defRPr sz="2000" b="1"/>
            </a:lvl2pPr>
            <a:lvl3pPr marL="913831" indent="0">
              <a:buNone/>
              <a:defRPr sz="1800" b="1"/>
            </a:lvl3pPr>
            <a:lvl4pPr marL="1370746" indent="0">
              <a:buNone/>
              <a:defRPr sz="1700" b="1"/>
            </a:lvl4pPr>
            <a:lvl5pPr marL="1827662" indent="0">
              <a:buNone/>
              <a:defRPr sz="1700" b="1"/>
            </a:lvl5pPr>
            <a:lvl6pPr marL="2284578" indent="0">
              <a:buNone/>
              <a:defRPr sz="1700" b="1"/>
            </a:lvl6pPr>
            <a:lvl7pPr marL="2741494" indent="0">
              <a:buNone/>
              <a:defRPr sz="1700" b="1"/>
            </a:lvl7pPr>
            <a:lvl8pPr marL="3198409" indent="0">
              <a:buNone/>
              <a:defRPr sz="1700" b="1"/>
            </a:lvl8pPr>
            <a:lvl9pPr marL="3655325" indent="0">
              <a:buNone/>
              <a:defRPr sz="1700" b="1"/>
            </a:lvl9pPr>
          </a:lstStyle>
          <a:p>
            <a:pPr lvl="0"/>
            <a:r>
              <a:rPr lang="de-DE"/>
              <a:t>Textmasterformat bearbeiten</a:t>
            </a:r>
          </a:p>
        </p:txBody>
      </p:sp>
      <p:sp>
        <p:nvSpPr>
          <p:cNvPr id="6" name="Inhaltsplatzhalter 5"/>
          <p:cNvSpPr>
            <a:spLocks noGrp="1"/>
          </p:cNvSpPr>
          <p:nvPr>
            <p:ph sz="quarter" idx="4"/>
          </p:nvPr>
        </p:nvSpPr>
        <p:spPr>
          <a:xfrm>
            <a:off x="5121277" y="2397125"/>
            <a:ext cx="4456113" cy="4356100"/>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7">
            <a:extLst>
              <a:ext uri="{FF2B5EF4-FFF2-40B4-BE49-F238E27FC236}">
                <a16:creationId xmlns="" xmlns:a16="http://schemas.microsoft.com/office/drawing/2014/main" id="{2BC9ACC6-D38C-4B77-AE2B-3FD6F2CC926E}"/>
              </a:ext>
            </a:extLst>
          </p:cNvPr>
          <p:cNvSpPr>
            <a:spLocks noGrp="1" noChangeArrowheads="1"/>
          </p:cNvSpPr>
          <p:nvPr>
            <p:ph type="dt" idx="10"/>
          </p:nvPr>
        </p:nvSpPr>
        <p:spPr>
          <a:ln/>
        </p:spPr>
        <p:txBody>
          <a:bodyPr/>
          <a:lstStyle>
            <a:lvl1pPr>
              <a:defRPr/>
            </a:lvl1pPr>
          </a:lstStyle>
          <a:p>
            <a:pPr>
              <a:defRPr/>
            </a:pPr>
            <a:endParaRPr lang="en-US"/>
          </a:p>
        </p:txBody>
      </p:sp>
      <p:sp>
        <p:nvSpPr>
          <p:cNvPr id="8" name="Rectangle 8">
            <a:extLst>
              <a:ext uri="{FF2B5EF4-FFF2-40B4-BE49-F238E27FC236}">
                <a16:creationId xmlns="" xmlns:a16="http://schemas.microsoft.com/office/drawing/2014/main" id="{D659F458-33F9-411A-A979-CAB0FA8BB274}"/>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91437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7">
            <a:extLst>
              <a:ext uri="{FF2B5EF4-FFF2-40B4-BE49-F238E27FC236}">
                <a16:creationId xmlns="" xmlns:a16="http://schemas.microsoft.com/office/drawing/2014/main" id="{2A625BC8-CCC3-4B09-9B77-7E83129C8D18}"/>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8">
            <a:extLst>
              <a:ext uri="{FF2B5EF4-FFF2-40B4-BE49-F238E27FC236}">
                <a16:creationId xmlns="" xmlns:a16="http://schemas.microsoft.com/office/drawing/2014/main" id="{EC9E6320-8B58-4C80-A5FB-FEB680CAD5B9}"/>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0439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a:extLst>
              <a:ext uri="{FF2B5EF4-FFF2-40B4-BE49-F238E27FC236}">
                <a16:creationId xmlns="" xmlns:a16="http://schemas.microsoft.com/office/drawing/2014/main" id="{EDCE787F-2C0A-46C7-BD65-8E7AFD146F31}"/>
              </a:ext>
            </a:extLst>
          </p:cNvPr>
          <p:cNvSpPr>
            <a:spLocks noGrp="1" noChangeArrowheads="1"/>
          </p:cNvSpPr>
          <p:nvPr>
            <p:ph type="dt" idx="10"/>
          </p:nvPr>
        </p:nvSpPr>
        <p:spPr>
          <a:ln/>
        </p:spPr>
        <p:txBody>
          <a:bodyPr/>
          <a:lstStyle>
            <a:lvl1pPr>
              <a:defRPr/>
            </a:lvl1pPr>
          </a:lstStyle>
          <a:p>
            <a:pPr>
              <a:defRPr/>
            </a:pPr>
            <a:endParaRPr lang="en-US"/>
          </a:p>
        </p:txBody>
      </p:sp>
      <p:sp>
        <p:nvSpPr>
          <p:cNvPr id="3" name="Rectangle 8">
            <a:extLst>
              <a:ext uri="{FF2B5EF4-FFF2-40B4-BE49-F238E27FC236}">
                <a16:creationId xmlns="" xmlns:a16="http://schemas.microsoft.com/office/drawing/2014/main" id="{F49A3BB5-FEF3-4951-A575-D8419256D38A}"/>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54202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04825" y="301625"/>
            <a:ext cx="3316288" cy="1279525"/>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941768" y="301630"/>
            <a:ext cx="5635625" cy="64515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504825" y="1581157"/>
            <a:ext cx="3316288" cy="5172075"/>
          </a:xfrm>
        </p:spPr>
        <p:txBody>
          <a:bodyPr/>
          <a:lstStyle>
            <a:lvl1pPr marL="0" indent="0">
              <a:buNone/>
              <a:defRPr sz="1400"/>
            </a:lvl1pPr>
            <a:lvl2pPr marL="456915" indent="0">
              <a:buNone/>
              <a:defRPr sz="1200"/>
            </a:lvl2pPr>
            <a:lvl3pPr marL="913831" indent="0">
              <a:buNone/>
              <a:defRPr sz="1000"/>
            </a:lvl3pPr>
            <a:lvl4pPr marL="1370746" indent="0">
              <a:buNone/>
              <a:defRPr sz="900"/>
            </a:lvl4pPr>
            <a:lvl5pPr marL="1827662" indent="0">
              <a:buNone/>
              <a:defRPr sz="900"/>
            </a:lvl5pPr>
            <a:lvl6pPr marL="2284578" indent="0">
              <a:buNone/>
              <a:defRPr sz="900"/>
            </a:lvl6pPr>
            <a:lvl7pPr marL="2741494" indent="0">
              <a:buNone/>
              <a:defRPr sz="900"/>
            </a:lvl7pPr>
            <a:lvl8pPr marL="3198409" indent="0">
              <a:buNone/>
              <a:defRPr sz="900"/>
            </a:lvl8pPr>
            <a:lvl9pPr marL="3655325" indent="0">
              <a:buNone/>
              <a:defRPr sz="900"/>
            </a:lvl9pPr>
          </a:lstStyle>
          <a:p>
            <a:pPr lvl="0"/>
            <a:r>
              <a:rPr lang="de-DE"/>
              <a:t>Textmasterformat bearbeiten</a:t>
            </a:r>
          </a:p>
        </p:txBody>
      </p:sp>
      <p:sp>
        <p:nvSpPr>
          <p:cNvPr id="5" name="Rectangle 7">
            <a:extLst>
              <a:ext uri="{FF2B5EF4-FFF2-40B4-BE49-F238E27FC236}">
                <a16:creationId xmlns="" xmlns:a16="http://schemas.microsoft.com/office/drawing/2014/main" id="{5D152D24-6C7D-4881-8530-413095417EBC}"/>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000A21C7-5AC7-46D3-B20D-7FD351552C42}"/>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30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7313" y="1588"/>
            <a:ext cx="9064625" cy="636587"/>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503238" y="939800"/>
            <a:ext cx="9018587" cy="5199063"/>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5CFB91B4-4977-484B-9016-042002B405ED}"/>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3D2E59D6-88E7-40C0-9AC5-3FBAB068F014}"/>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844896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76443" y="5291140"/>
            <a:ext cx="6048375" cy="625475"/>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976443" y="674688"/>
            <a:ext cx="6048375" cy="4537075"/>
          </a:xfrm>
        </p:spPr>
        <p:txBody>
          <a:bodyPr/>
          <a:lstStyle>
            <a:lvl1pPr marL="0" indent="0">
              <a:buNone/>
              <a:defRPr sz="3200"/>
            </a:lvl1pPr>
            <a:lvl2pPr marL="456915" indent="0">
              <a:buNone/>
              <a:defRPr sz="2800"/>
            </a:lvl2pPr>
            <a:lvl3pPr marL="913831" indent="0">
              <a:buNone/>
              <a:defRPr sz="2400"/>
            </a:lvl3pPr>
            <a:lvl4pPr marL="1370746" indent="0">
              <a:buNone/>
              <a:defRPr sz="2000"/>
            </a:lvl4pPr>
            <a:lvl5pPr marL="1827662" indent="0">
              <a:buNone/>
              <a:defRPr sz="2000"/>
            </a:lvl5pPr>
            <a:lvl6pPr marL="2284578" indent="0">
              <a:buNone/>
              <a:defRPr sz="2000"/>
            </a:lvl6pPr>
            <a:lvl7pPr marL="2741494" indent="0">
              <a:buNone/>
              <a:defRPr sz="2000"/>
            </a:lvl7pPr>
            <a:lvl8pPr marL="3198409" indent="0">
              <a:buNone/>
              <a:defRPr sz="2000"/>
            </a:lvl8pPr>
            <a:lvl9pPr marL="3655325" indent="0">
              <a:buNone/>
              <a:defRPr sz="2000"/>
            </a:lvl9pPr>
          </a:lstStyle>
          <a:p>
            <a:pPr lvl="0"/>
            <a:endParaRPr lang="de-DE" noProof="0"/>
          </a:p>
        </p:txBody>
      </p:sp>
      <p:sp>
        <p:nvSpPr>
          <p:cNvPr id="4" name="Textplatzhalter 3"/>
          <p:cNvSpPr>
            <a:spLocks noGrp="1"/>
          </p:cNvSpPr>
          <p:nvPr>
            <p:ph type="body" sz="half" idx="2"/>
          </p:nvPr>
        </p:nvSpPr>
        <p:spPr>
          <a:xfrm>
            <a:off x="1976443" y="5916613"/>
            <a:ext cx="6048375" cy="887412"/>
          </a:xfrm>
        </p:spPr>
        <p:txBody>
          <a:bodyPr/>
          <a:lstStyle>
            <a:lvl1pPr marL="0" indent="0">
              <a:buNone/>
              <a:defRPr sz="1400"/>
            </a:lvl1pPr>
            <a:lvl2pPr marL="456915" indent="0">
              <a:buNone/>
              <a:defRPr sz="1200"/>
            </a:lvl2pPr>
            <a:lvl3pPr marL="913831" indent="0">
              <a:buNone/>
              <a:defRPr sz="1000"/>
            </a:lvl3pPr>
            <a:lvl4pPr marL="1370746" indent="0">
              <a:buNone/>
              <a:defRPr sz="900"/>
            </a:lvl4pPr>
            <a:lvl5pPr marL="1827662" indent="0">
              <a:buNone/>
              <a:defRPr sz="900"/>
            </a:lvl5pPr>
            <a:lvl6pPr marL="2284578" indent="0">
              <a:buNone/>
              <a:defRPr sz="900"/>
            </a:lvl6pPr>
            <a:lvl7pPr marL="2741494" indent="0">
              <a:buNone/>
              <a:defRPr sz="900"/>
            </a:lvl7pPr>
            <a:lvl8pPr marL="3198409" indent="0">
              <a:buNone/>
              <a:defRPr sz="900"/>
            </a:lvl8pPr>
            <a:lvl9pPr marL="3655325" indent="0">
              <a:buNone/>
              <a:defRPr sz="900"/>
            </a:lvl9pPr>
          </a:lstStyle>
          <a:p>
            <a:pPr lvl="0"/>
            <a:r>
              <a:rPr lang="de-DE"/>
              <a:t>Textmasterformat bearbeiten</a:t>
            </a:r>
          </a:p>
        </p:txBody>
      </p:sp>
      <p:sp>
        <p:nvSpPr>
          <p:cNvPr id="5" name="Rectangle 7">
            <a:extLst>
              <a:ext uri="{FF2B5EF4-FFF2-40B4-BE49-F238E27FC236}">
                <a16:creationId xmlns="" xmlns:a16="http://schemas.microsoft.com/office/drawing/2014/main" id="{47E8789B-70FE-4998-9A30-4A2999A9640D}"/>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11AAD631-58B5-45C7-B6FB-7BB72D1AF000}"/>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6595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36F24F9D-88A7-4FAF-92EC-1061BF902DB2}"/>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A9559F67-0DC4-489F-9623-0AD949FA7592}"/>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49484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256462" y="7"/>
            <a:ext cx="2265363" cy="6138863"/>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2" y="7"/>
            <a:ext cx="6646863" cy="6138863"/>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a:extLst>
              <a:ext uri="{FF2B5EF4-FFF2-40B4-BE49-F238E27FC236}">
                <a16:creationId xmlns="" xmlns:a16="http://schemas.microsoft.com/office/drawing/2014/main" id="{BE45D7BA-67A8-4ABD-BEF2-52FD1D9162F7}"/>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64FA6F92-C12C-4B6F-9EBF-B5E337F98BB2}"/>
              </a:ext>
            </a:extLst>
          </p:cNvPr>
          <p:cNvSpPr>
            <a:spLocks noGrp="1" noChangeArrowheads="1"/>
          </p:cNvSpPr>
          <p:nvPr>
            <p:ph type="ft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561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96925" y="4857756"/>
            <a:ext cx="8567738" cy="15017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96925" y="3203575"/>
            <a:ext cx="8567738" cy="1654175"/>
          </a:xfrm>
          <a:prstGeom prst="rect">
            <a:avLst/>
          </a:prstGeom>
        </p:spPr>
        <p:txBody>
          <a:bodyPr anchor="b"/>
          <a:lstStyle>
            <a:lvl1pPr marL="0" indent="0">
              <a:buNone/>
              <a:defRPr sz="2000"/>
            </a:lvl1pPr>
            <a:lvl2pPr marL="456915" indent="0">
              <a:buNone/>
              <a:defRPr sz="1800"/>
            </a:lvl2pPr>
            <a:lvl3pPr marL="913831" indent="0">
              <a:buNone/>
              <a:defRPr sz="1700"/>
            </a:lvl3pPr>
            <a:lvl4pPr marL="1370746" indent="0">
              <a:buNone/>
              <a:defRPr sz="1400"/>
            </a:lvl4pPr>
            <a:lvl5pPr marL="1827662" indent="0">
              <a:buNone/>
              <a:defRPr sz="1400"/>
            </a:lvl5pPr>
            <a:lvl6pPr marL="2284578" indent="0">
              <a:buNone/>
              <a:defRPr sz="1400"/>
            </a:lvl6pPr>
            <a:lvl7pPr marL="2741494" indent="0">
              <a:buNone/>
              <a:defRPr sz="1400"/>
            </a:lvl7pPr>
            <a:lvl8pPr marL="3198409" indent="0">
              <a:buNone/>
              <a:defRPr sz="1400"/>
            </a:lvl8pPr>
            <a:lvl9pPr marL="3655325" indent="0">
              <a:buNone/>
              <a:defRPr sz="1400"/>
            </a:lvl9pPr>
          </a:lstStyle>
          <a:p>
            <a:pPr lvl="0"/>
            <a:r>
              <a:rPr lang="de-DE"/>
              <a:t>Textmasterformat bearbeiten</a:t>
            </a:r>
          </a:p>
        </p:txBody>
      </p:sp>
      <p:sp>
        <p:nvSpPr>
          <p:cNvPr id="4" name="Rectangle 7">
            <a:extLst>
              <a:ext uri="{FF2B5EF4-FFF2-40B4-BE49-F238E27FC236}">
                <a16:creationId xmlns="" xmlns:a16="http://schemas.microsoft.com/office/drawing/2014/main" id="{DF07A7F8-628F-487A-9025-E3CD9CF4B083}"/>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5" name="Rectangle 8">
            <a:extLst>
              <a:ext uri="{FF2B5EF4-FFF2-40B4-BE49-F238E27FC236}">
                <a16:creationId xmlns="" xmlns:a16="http://schemas.microsoft.com/office/drawing/2014/main" id="{A87685F5-13B1-4E97-81E0-B94AB1466655}"/>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70960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7313" y="1588"/>
            <a:ext cx="9064625" cy="636587"/>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503238" y="939803"/>
            <a:ext cx="4432300" cy="51990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087938" y="939803"/>
            <a:ext cx="4433888" cy="51990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a:extLst>
              <a:ext uri="{FF2B5EF4-FFF2-40B4-BE49-F238E27FC236}">
                <a16:creationId xmlns="" xmlns:a16="http://schemas.microsoft.com/office/drawing/2014/main" id="{46C18B0F-15D8-4D13-8922-D8A56D0D20CB}"/>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BEBF653B-DE93-4B3B-901E-E091A644C6F6}"/>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43966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04827" y="303220"/>
            <a:ext cx="9072563" cy="1258887"/>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504825" y="1692275"/>
            <a:ext cx="4452938" cy="704850"/>
          </a:xfrm>
          <a:prstGeom prst="rect">
            <a:avLst/>
          </a:prstGeom>
        </p:spPr>
        <p:txBody>
          <a:bodyPr anchor="b"/>
          <a:lstStyle>
            <a:lvl1pPr marL="0" indent="0">
              <a:buNone/>
              <a:defRPr sz="2400" b="1"/>
            </a:lvl1pPr>
            <a:lvl2pPr marL="456915" indent="0">
              <a:buNone/>
              <a:defRPr sz="2000" b="1"/>
            </a:lvl2pPr>
            <a:lvl3pPr marL="913831" indent="0">
              <a:buNone/>
              <a:defRPr sz="1800" b="1"/>
            </a:lvl3pPr>
            <a:lvl4pPr marL="1370746" indent="0">
              <a:buNone/>
              <a:defRPr sz="1700" b="1"/>
            </a:lvl4pPr>
            <a:lvl5pPr marL="1827662" indent="0">
              <a:buNone/>
              <a:defRPr sz="1700" b="1"/>
            </a:lvl5pPr>
            <a:lvl6pPr marL="2284578" indent="0">
              <a:buNone/>
              <a:defRPr sz="1700" b="1"/>
            </a:lvl6pPr>
            <a:lvl7pPr marL="2741494" indent="0">
              <a:buNone/>
              <a:defRPr sz="1700" b="1"/>
            </a:lvl7pPr>
            <a:lvl8pPr marL="3198409" indent="0">
              <a:buNone/>
              <a:defRPr sz="1700" b="1"/>
            </a:lvl8pPr>
            <a:lvl9pPr marL="3655325" indent="0">
              <a:buNone/>
              <a:defRPr sz="1700" b="1"/>
            </a:lvl9pPr>
          </a:lstStyle>
          <a:p>
            <a:pPr lvl="0"/>
            <a:r>
              <a:rPr lang="de-DE"/>
              <a:t>Textmasterformat bearbeiten</a:t>
            </a:r>
          </a:p>
        </p:txBody>
      </p:sp>
      <p:sp>
        <p:nvSpPr>
          <p:cNvPr id="4" name="Inhaltsplatzhalter 3"/>
          <p:cNvSpPr>
            <a:spLocks noGrp="1"/>
          </p:cNvSpPr>
          <p:nvPr>
            <p:ph sz="half" idx="2"/>
          </p:nvPr>
        </p:nvSpPr>
        <p:spPr>
          <a:xfrm>
            <a:off x="504825" y="2397125"/>
            <a:ext cx="4452938" cy="4356100"/>
          </a:xfrm>
          <a:prstGeom prst="rect">
            <a:avLst/>
          </a:prstGeo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121277" y="1692275"/>
            <a:ext cx="4456113" cy="704850"/>
          </a:xfrm>
          <a:prstGeom prst="rect">
            <a:avLst/>
          </a:prstGeom>
        </p:spPr>
        <p:txBody>
          <a:bodyPr anchor="b"/>
          <a:lstStyle>
            <a:lvl1pPr marL="0" indent="0">
              <a:buNone/>
              <a:defRPr sz="2400" b="1"/>
            </a:lvl1pPr>
            <a:lvl2pPr marL="456915" indent="0">
              <a:buNone/>
              <a:defRPr sz="2000" b="1"/>
            </a:lvl2pPr>
            <a:lvl3pPr marL="913831" indent="0">
              <a:buNone/>
              <a:defRPr sz="1800" b="1"/>
            </a:lvl3pPr>
            <a:lvl4pPr marL="1370746" indent="0">
              <a:buNone/>
              <a:defRPr sz="1700" b="1"/>
            </a:lvl4pPr>
            <a:lvl5pPr marL="1827662" indent="0">
              <a:buNone/>
              <a:defRPr sz="1700" b="1"/>
            </a:lvl5pPr>
            <a:lvl6pPr marL="2284578" indent="0">
              <a:buNone/>
              <a:defRPr sz="1700" b="1"/>
            </a:lvl6pPr>
            <a:lvl7pPr marL="2741494" indent="0">
              <a:buNone/>
              <a:defRPr sz="1700" b="1"/>
            </a:lvl7pPr>
            <a:lvl8pPr marL="3198409" indent="0">
              <a:buNone/>
              <a:defRPr sz="1700" b="1"/>
            </a:lvl8pPr>
            <a:lvl9pPr marL="3655325" indent="0">
              <a:buNone/>
              <a:defRPr sz="1700" b="1"/>
            </a:lvl9pPr>
          </a:lstStyle>
          <a:p>
            <a:pPr lvl="0"/>
            <a:r>
              <a:rPr lang="de-DE"/>
              <a:t>Textmasterformat bearbeiten</a:t>
            </a:r>
          </a:p>
        </p:txBody>
      </p:sp>
      <p:sp>
        <p:nvSpPr>
          <p:cNvPr id="6" name="Inhaltsplatzhalter 5"/>
          <p:cNvSpPr>
            <a:spLocks noGrp="1"/>
          </p:cNvSpPr>
          <p:nvPr>
            <p:ph sz="quarter" idx="4"/>
          </p:nvPr>
        </p:nvSpPr>
        <p:spPr>
          <a:xfrm>
            <a:off x="5121277" y="2397125"/>
            <a:ext cx="4456113" cy="4356100"/>
          </a:xfrm>
          <a:prstGeom prst="rect">
            <a:avLst/>
          </a:prstGeo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7">
            <a:extLst>
              <a:ext uri="{FF2B5EF4-FFF2-40B4-BE49-F238E27FC236}">
                <a16:creationId xmlns="" xmlns:a16="http://schemas.microsoft.com/office/drawing/2014/main" id="{4FFF13E9-52A7-4F73-8B63-C403581A8F3A}"/>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8" name="Rectangle 8">
            <a:extLst>
              <a:ext uri="{FF2B5EF4-FFF2-40B4-BE49-F238E27FC236}">
                <a16:creationId xmlns="" xmlns:a16="http://schemas.microsoft.com/office/drawing/2014/main" id="{942AA02C-FE08-408D-A316-77C091CB0EE0}"/>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89126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7313" y="1588"/>
            <a:ext cx="9064625" cy="636587"/>
          </a:xfrm>
          <a:prstGeom prst="rect">
            <a:avLst/>
          </a:prstGeom>
        </p:spPr>
        <p:txBody>
          <a:bodyPr/>
          <a:lstStyle/>
          <a:p>
            <a:r>
              <a:rPr lang="de-DE"/>
              <a:t>Titelmasterformat durch Klicken bearbeiten</a:t>
            </a:r>
          </a:p>
        </p:txBody>
      </p:sp>
      <p:sp>
        <p:nvSpPr>
          <p:cNvPr id="3" name="Rectangle 7">
            <a:extLst>
              <a:ext uri="{FF2B5EF4-FFF2-40B4-BE49-F238E27FC236}">
                <a16:creationId xmlns="" xmlns:a16="http://schemas.microsoft.com/office/drawing/2014/main" id="{1D2C63E4-8768-47F1-9308-A39409C8B63C}"/>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4" name="Rectangle 8">
            <a:extLst>
              <a:ext uri="{FF2B5EF4-FFF2-40B4-BE49-F238E27FC236}">
                <a16:creationId xmlns="" xmlns:a16="http://schemas.microsoft.com/office/drawing/2014/main" id="{53E8B500-CF3C-48F4-9045-B16BFF74FB3A}"/>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81559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33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04825" y="301625"/>
            <a:ext cx="3316288" cy="1279525"/>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941768" y="301630"/>
            <a:ext cx="5635625" cy="6451599"/>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504825" y="1581157"/>
            <a:ext cx="3316288" cy="5172075"/>
          </a:xfrm>
          <a:prstGeom prst="rect">
            <a:avLst/>
          </a:prstGeom>
        </p:spPr>
        <p:txBody>
          <a:bodyPr/>
          <a:lstStyle>
            <a:lvl1pPr marL="0" indent="0">
              <a:buNone/>
              <a:defRPr sz="1400"/>
            </a:lvl1pPr>
            <a:lvl2pPr marL="456915" indent="0">
              <a:buNone/>
              <a:defRPr sz="1200"/>
            </a:lvl2pPr>
            <a:lvl3pPr marL="913831" indent="0">
              <a:buNone/>
              <a:defRPr sz="1000"/>
            </a:lvl3pPr>
            <a:lvl4pPr marL="1370746" indent="0">
              <a:buNone/>
              <a:defRPr sz="900"/>
            </a:lvl4pPr>
            <a:lvl5pPr marL="1827662" indent="0">
              <a:buNone/>
              <a:defRPr sz="900"/>
            </a:lvl5pPr>
            <a:lvl6pPr marL="2284578" indent="0">
              <a:buNone/>
              <a:defRPr sz="900"/>
            </a:lvl6pPr>
            <a:lvl7pPr marL="2741494" indent="0">
              <a:buNone/>
              <a:defRPr sz="900"/>
            </a:lvl7pPr>
            <a:lvl8pPr marL="3198409" indent="0">
              <a:buNone/>
              <a:defRPr sz="900"/>
            </a:lvl8pPr>
            <a:lvl9pPr marL="3655325" indent="0">
              <a:buNone/>
              <a:defRPr sz="900"/>
            </a:lvl9pPr>
          </a:lstStyle>
          <a:p>
            <a:pPr lvl="0"/>
            <a:r>
              <a:rPr lang="de-DE"/>
              <a:t>Textmasterformat bearbeiten</a:t>
            </a:r>
          </a:p>
        </p:txBody>
      </p:sp>
      <p:sp>
        <p:nvSpPr>
          <p:cNvPr id="5" name="Rectangle 7">
            <a:extLst>
              <a:ext uri="{FF2B5EF4-FFF2-40B4-BE49-F238E27FC236}">
                <a16:creationId xmlns="" xmlns:a16="http://schemas.microsoft.com/office/drawing/2014/main" id="{0A9C578A-1A8A-49DA-A658-5FB76EB0FC33}"/>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612E501E-F572-42D2-B233-D5369F494C3F}"/>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0038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76443" y="5291140"/>
            <a:ext cx="6048375" cy="625475"/>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976443" y="674688"/>
            <a:ext cx="6048375" cy="4537075"/>
          </a:xfrm>
          <a:prstGeom prst="rect">
            <a:avLst/>
          </a:prstGeom>
        </p:spPr>
        <p:txBody>
          <a:bodyPr/>
          <a:lstStyle>
            <a:lvl1pPr marL="0" indent="0">
              <a:buNone/>
              <a:defRPr sz="3200"/>
            </a:lvl1pPr>
            <a:lvl2pPr marL="456915" indent="0">
              <a:buNone/>
              <a:defRPr sz="2800"/>
            </a:lvl2pPr>
            <a:lvl3pPr marL="913831" indent="0">
              <a:buNone/>
              <a:defRPr sz="2400"/>
            </a:lvl3pPr>
            <a:lvl4pPr marL="1370746" indent="0">
              <a:buNone/>
              <a:defRPr sz="2000"/>
            </a:lvl4pPr>
            <a:lvl5pPr marL="1827662" indent="0">
              <a:buNone/>
              <a:defRPr sz="2000"/>
            </a:lvl5pPr>
            <a:lvl6pPr marL="2284578" indent="0">
              <a:buNone/>
              <a:defRPr sz="2000"/>
            </a:lvl6pPr>
            <a:lvl7pPr marL="2741494" indent="0">
              <a:buNone/>
              <a:defRPr sz="2000"/>
            </a:lvl7pPr>
            <a:lvl8pPr marL="3198409" indent="0">
              <a:buNone/>
              <a:defRPr sz="2000"/>
            </a:lvl8pPr>
            <a:lvl9pPr marL="3655325" indent="0">
              <a:buNone/>
              <a:defRPr sz="2000"/>
            </a:lvl9pPr>
          </a:lstStyle>
          <a:p>
            <a:pPr lvl="0"/>
            <a:endParaRPr lang="de-DE" noProof="0"/>
          </a:p>
        </p:txBody>
      </p:sp>
      <p:sp>
        <p:nvSpPr>
          <p:cNvPr id="4" name="Textplatzhalter 3"/>
          <p:cNvSpPr>
            <a:spLocks noGrp="1"/>
          </p:cNvSpPr>
          <p:nvPr>
            <p:ph type="body" sz="half" idx="2"/>
          </p:nvPr>
        </p:nvSpPr>
        <p:spPr>
          <a:xfrm>
            <a:off x="1976443" y="5916613"/>
            <a:ext cx="6048375" cy="887412"/>
          </a:xfrm>
          <a:prstGeom prst="rect">
            <a:avLst/>
          </a:prstGeom>
        </p:spPr>
        <p:txBody>
          <a:bodyPr/>
          <a:lstStyle>
            <a:lvl1pPr marL="0" indent="0">
              <a:buNone/>
              <a:defRPr sz="1400"/>
            </a:lvl1pPr>
            <a:lvl2pPr marL="456915" indent="0">
              <a:buNone/>
              <a:defRPr sz="1200"/>
            </a:lvl2pPr>
            <a:lvl3pPr marL="913831" indent="0">
              <a:buNone/>
              <a:defRPr sz="1000"/>
            </a:lvl3pPr>
            <a:lvl4pPr marL="1370746" indent="0">
              <a:buNone/>
              <a:defRPr sz="900"/>
            </a:lvl4pPr>
            <a:lvl5pPr marL="1827662" indent="0">
              <a:buNone/>
              <a:defRPr sz="900"/>
            </a:lvl5pPr>
            <a:lvl6pPr marL="2284578" indent="0">
              <a:buNone/>
              <a:defRPr sz="900"/>
            </a:lvl6pPr>
            <a:lvl7pPr marL="2741494" indent="0">
              <a:buNone/>
              <a:defRPr sz="900"/>
            </a:lvl7pPr>
            <a:lvl8pPr marL="3198409" indent="0">
              <a:buNone/>
              <a:defRPr sz="900"/>
            </a:lvl8pPr>
            <a:lvl9pPr marL="3655325" indent="0">
              <a:buNone/>
              <a:defRPr sz="900"/>
            </a:lvl9pPr>
          </a:lstStyle>
          <a:p>
            <a:pPr lvl="0"/>
            <a:r>
              <a:rPr lang="de-DE"/>
              <a:t>Textmasterformat bearbeiten</a:t>
            </a:r>
          </a:p>
        </p:txBody>
      </p:sp>
      <p:sp>
        <p:nvSpPr>
          <p:cNvPr id="5" name="Rectangle 7">
            <a:extLst>
              <a:ext uri="{FF2B5EF4-FFF2-40B4-BE49-F238E27FC236}">
                <a16:creationId xmlns="" xmlns:a16="http://schemas.microsoft.com/office/drawing/2014/main" id="{7AC444F7-A1E2-416F-A8E1-3AA0306BCEE0}"/>
              </a:ext>
            </a:extLst>
          </p:cNvPr>
          <p:cNvSpPr>
            <a:spLocks noGrp="1" noChangeArrowheads="1"/>
          </p:cNvSpPr>
          <p:nvPr>
            <p:ph type="dt" idx="10"/>
          </p:nvPr>
        </p:nvSpPr>
        <p:spPr>
          <a:xfrm>
            <a:off x="107950" y="7213600"/>
            <a:ext cx="2143125" cy="312738"/>
          </a:xfrm>
          <a:prstGeom prst="rect">
            <a:avLst/>
          </a:prstGeom>
          <a:ln/>
        </p:spPr>
        <p:txBody>
          <a:bodyPr/>
          <a:lstStyle>
            <a:lvl1pPr>
              <a:defRPr/>
            </a:lvl1pPr>
          </a:lstStyle>
          <a:p>
            <a:pPr>
              <a:defRPr/>
            </a:pPr>
            <a:endParaRPr lang="en-US"/>
          </a:p>
        </p:txBody>
      </p:sp>
      <p:sp>
        <p:nvSpPr>
          <p:cNvPr id="6" name="Rectangle 8">
            <a:extLst>
              <a:ext uri="{FF2B5EF4-FFF2-40B4-BE49-F238E27FC236}">
                <a16:creationId xmlns="" xmlns:a16="http://schemas.microsoft.com/office/drawing/2014/main" id="{6DC64D95-8BF8-45DF-8816-D086BB247AA4}"/>
              </a:ext>
            </a:extLst>
          </p:cNvPr>
          <p:cNvSpPr>
            <a:spLocks noGrp="1" noChangeArrowheads="1"/>
          </p:cNvSpPr>
          <p:nvPr>
            <p:ph type="ftr" idx="11"/>
          </p:nvPr>
        </p:nvSpPr>
        <p:spPr>
          <a:xfrm>
            <a:off x="5976938" y="7213600"/>
            <a:ext cx="3986212" cy="312738"/>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378395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AutoShape 9">
            <a:extLst>
              <a:ext uri="{FF2B5EF4-FFF2-40B4-BE49-F238E27FC236}">
                <a16:creationId xmlns="" xmlns:a16="http://schemas.microsoft.com/office/drawing/2014/main" id="{FFFC0973-7C9C-4A15-B41F-A3065CA2209A}"/>
              </a:ext>
            </a:extLst>
          </p:cNvPr>
          <p:cNvSpPr>
            <a:spLocks noChangeArrowheads="1"/>
          </p:cNvSpPr>
          <p:nvPr userDrawn="1"/>
        </p:nvSpPr>
        <p:spPr bwMode="auto">
          <a:xfrm>
            <a:off x="0" y="0"/>
            <a:ext cx="10099675" cy="611188"/>
          </a:xfrm>
          <a:prstGeom prst="roundRect">
            <a:avLst>
              <a:gd name="adj" fmla="val 440"/>
            </a:avLst>
          </a:prstGeom>
          <a:gradFill flip="none" rotWithShape="1">
            <a:gsLst>
              <a:gs pos="0">
                <a:schemeClr val="bg2">
                  <a:lumMod val="75000"/>
                </a:schemeClr>
              </a:gs>
              <a:gs pos="90000">
                <a:schemeClr val="tx2">
                  <a:lumMod val="65000"/>
                  <a:lumOff val="35000"/>
                  <a:tint val="44500"/>
                  <a:satMod val="160000"/>
                </a:schemeClr>
              </a:gs>
              <a:gs pos="100000">
                <a:schemeClr val="tx2">
                  <a:lumMod val="65000"/>
                  <a:lumOff val="35000"/>
                  <a:tint val="23500"/>
                  <a:satMod val="160000"/>
                </a:schemeClr>
              </a:gs>
            </a:gsLst>
            <a:lin ang="0" scaled="1"/>
            <a:tileRect/>
          </a:gradFill>
          <a:ln>
            <a:noFill/>
          </a:ln>
          <a:effectLst/>
        </p:spPr>
        <p:txBody>
          <a:bodyPr wrap="none" lIns="91383" tIns="45691" rIns="91383" bIns="45691" anchor="ctr"/>
          <a:lstStyle/>
          <a:p>
            <a:pPr defTabSz="456915" eaLnBrk="1">
              <a:lnSpc>
                <a:spcPct val="113000"/>
              </a:lnSpc>
              <a:buClr>
                <a:srgbClr val="000000"/>
              </a:buClr>
              <a:buSzPct val="100000"/>
              <a:buFont typeface="Times New Roman" charset="0"/>
              <a:buNone/>
              <a:defRPr/>
            </a:pPr>
            <a:endParaRPr lang="de-DE">
              <a:latin typeface="Arial" charset="0"/>
              <a:ea typeface="ＭＳ Ｐゴシック" charset="0"/>
              <a:cs typeface="ＭＳ Ｐゴシック" charset="0"/>
            </a:endParaRPr>
          </a:p>
        </p:txBody>
      </p:sp>
      <p:sp>
        <p:nvSpPr>
          <p:cNvPr id="13" name="Rectangle 5">
            <a:extLst>
              <a:ext uri="{FF2B5EF4-FFF2-40B4-BE49-F238E27FC236}">
                <a16:creationId xmlns="" xmlns:a16="http://schemas.microsoft.com/office/drawing/2014/main" id="{C58C45A7-3DAE-4397-A846-FB02456F5D4D}"/>
              </a:ext>
            </a:extLst>
          </p:cNvPr>
          <p:cNvSpPr>
            <a:spLocks noGrp="1" noChangeArrowheads="1"/>
          </p:cNvSpPr>
          <p:nvPr>
            <p:ph type="title"/>
          </p:nvPr>
        </p:nvSpPr>
        <p:spPr bwMode="auto">
          <a:xfrm>
            <a:off x="87313" y="1588"/>
            <a:ext cx="9064625"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p>
            <a:pPr lvl="0"/>
            <a:r>
              <a:rPr lang="en-GB" dirty="0"/>
              <a:t>Click to edit the title text format</a:t>
            </a:r>
          </a:p>
        </p:txBody>
      </p:sp>
      <p:sp>
        <p:nvSpPr>
          <p:cNvPr id="14" name="Rectangle 6">
            <a:extLst>
              <a:ext uri="{FF2B5EF4-FFF2-40B4-BE49-F238E27FC236}">
                <a16:creationId xmlns="" xmlns:a16="http://schemas.microsoft.com/office/drawing/2014/main" id="{FCCA0D39-633F-4F7C-9621-C49116B15435}"/>
              </a:ext>
            </a:extLst>
          </p:cNvPr>
          <p:cNvSpPr>
            <a:spLocks noGrp="1" noChangeArrowheads="1"/>
          </p:cNvSpPr>
          <p:nvPr>
            <p:ph type="body" idx="1"/>
          </p:nvPr>
        </p:nvSpPr>
        <p:spPr bwMode="auto">
          <a:xfrm>
            <a:off x="503238" y="939800"/>
            <a:ext cx="9018587" cy="519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dirty="0"/>
              <a:t>Click to edit the outline text format</a:t>
            </a:r>
          </a:p>
          <a:p>
            <a:pPr lvl="1"/>
            <a:r>
              <a:rPr lang="en-GB" dirty="0"/>
              <a:t>Second Outline Level</a:t>
            </a:r>
          </a:p>
          <a:p>
            <a:pPr lvl="2"/>
            <a:r>
              <a:rPr lang="en-GB" dirty="0"/>
              <a:t>Third Outline Level</a:t>
            </a:r>
          </a:p>
          <a:p>
            <a:pPr lvl="3"/>
            <a:r>
              <a:rPr lang="en-GB" dirty="0"/>
              <a:t>Fourth Outline Level</a:t>
            </a:r>
          </a:p>
          <a:p>
            <a:pPr lvl="4"/>
            <a:r>
              <a:rPr lang="en-GB" dirty="0"/>
              <a:t>Fifth Outline Level</a:t>
            </a:r>
          </a:p>
          <a:p>
            <a:pPr lvl="4"/>
            <a:r>
              <a:rPr lang="en-GB" dirty="0"/>
              <a:t>Sixth Outline Level</a:t>
            </a:r>
          </a:p>
          <a:p>
            <a:pPr lvl="4"/>
            <a:r>
              <a:rPr lang="en-GB" dirty="0"/>
              <a:t>Seventh Outline Level</a:t>
            </a:r>
          </a:p>
        </p:txBody>
      </p:sp>
      <p:sp>
        <p:nvSpPr>
          <p:cNvPr id="15" name="Rectangle 7">
            <a:extLst>
              <a:ext uri="{FF2B5EF4-FFF2-40B4-BE49-F238E27FC236}">
                <a16:creationId xmlns="" xmlns:a16="http://schemas.microsoft.com/office/drawing/2014/main" id="{6EB4D3D3-5DED-4DEF-BE1B-302FD8297020}"/>
              </a:ext>
            </a:extLst>
          </p:cNvPr>
          <p:cNvSpPr>
            <a:spLocks noGrp="1" noChangeArrowheads="1"/>
          </p:cNvSpPr>
          <p:nvPr>
            <p:ph type="dt" idx="2"/>
          </p:nvPr>
        </p:nvSpPr>
        <p:spPr bwMode="auto">
          <a:xfrm>
            <a:off x="107950" y="7213600"/>
            <a:ext cx="2143125"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defTabSz="456915" eaLnBrk="1">
              <a:lnSpc>
                <a:spcPct val="93000"/>
              </a:lnSpc>
              <a:buClrTx/>
              <a:buSzPct val="100000"/>
              <a:buFontTx/>
              <a:buNone/>
              <a:tabLst>
                <a:tab pos="723451" algn="l"/>
                <a:tab pos="1446896" algn="l"/>
              </a:tabLst>
              <a:defRPr sz="1400">
                <a:solidFill>
                  <a:srgbClr val="000000"/>
                </a:solidFill>
                <a:latin typeface="Times New Roman" pitchFamily="16" charset="0"/>
                <a:ea typeface="ＭＳ Ｐゴシック" charset="-128"/>
                <a:cs typeface="+mn-cs"/>
              </a:defRPr>
            </a:lvl1pPr>
          </a:lstStyle>
          <a:p>
            <a:pPr>
              <a:defRPr/>
            </a:pPr>
            <a:endParaRPr lang="en-US"/>
          </a:p>
        </p:txBody>
      </p:sp>
      <p:sp>
        <p:nvSpPr>
          <p:cNvPr id="17" name="Rectangle 8">
            <a:extLst>
              <a:ext uri="{FF2B5EF4-FFF2-40B4-BE49-F238E27FC236}">
                <a16:creationId xmlns="" xmlns:a16="http://schemas.microsoft.com/office/drawing/2014/main" id="{7A37B7E8-ECDB-4DC5-B1BC-6530B6F3F383}"/>
              </a:ext>
            </a:extLst>
          </p:cNvPr>
          <p:cNvSpPr>
            <a:spLocks noGrp="1" noChangeArrowheads="1"/>
          </p:cNvSpPr>
          <p:nvPr>
            <p:ph type="ftr" idx="3"/>
          </p:nvPr>
        </p:nvSpPr>
        <p:spPr bwMode="auto">
          <a:xfrm>
            <a:off x="5976938" y="7213600"/>
            <a:ext cx="3986212"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56915" eaLnBrk="1">
              <a:lnSpc>
                <a:spcPct val="93000"/>
              </a:lnSpc>
              <a:buClrTx/>
              <a:buSzPct val="100000"/>
              <a:buFontTx/>
              <a:buNone/>
              <a:tabLst>
                <a:tab pos="723451" algn="l"/>
                <a:tab pos="1446896" algn="l"/>
                <a:tab pos="2170350" algn="l"/>
                <a:tab pos="2893799" algn="l"/>
                <a:tab pos="3617248" algn="l"/>
              </a:tabLst>
              <a:defRPr sz="1400">
                <a:solidFill>
                  <a:srgbClr val="000000"/>
                </a:solidFill>
                <a:latin typeface="Times New Roman" pitchFamily="16" charset="0"/>
                <a:ea typeface="ＭＳ Ｐゴシック" charset="-128"/>
                <a:cs typeface="+mn-cs"/>
              </a:defRPr>
            </a:lvl1pPr>
          </a:lstStyle>
          <a:p>
            <a:pPr>
              <a:defRPr/>
            </a:pPr>
            <a:endParaRPr lang="en-US"/>
          </a:p>
        </p:txBody>
      </p:sp>
      <p:sp>
        <p:nvSpPr>
          <p:cNvPr id="18" name="AutoShape 9">
            <a:extLst>
              <a:ext uri="{FF2B5EF4-FFF2-40B4-BE49-F238E27FC236}">
                <a16:creationId xmlns="" xmlns:a16="http://schemas.microsoft.com/office/drawing/2014/main" id="{7095D369-FDBD-448C-873A-D14EA93E5D88}"/>
              </a:ext>
            </a:extLst>
          </p:cNvPr>
          <p:cNvSpPr>
            <a:spLocks noChangeArrowheads="1"/>
          </p:cNvSpPr>
          <p:nvPr userDrawn="1"/>
        </p:nvSpPr>
        <p:spPr bwMode="auto">
          <a:xfrm>
            <a:off x="0" y="7246938"/>
            <a:ext cx="10080625" cy="312737"/>
          </a:xfrm>
          <a:prstGeom prst="roundRect">
            <a:avLst>
              <a:gd name="adj" fmla="val 440"/>
            </a:avLst>
          </a:prstGeom>
          <a:solidFill>
            <a:schemeClr val="tx2">
              <a:lumMod val="50000"/>
              <a:lumOff val="50000"/>
            </a:schemeClr>
          </a:solidFill>
          <a:ln>
            <a:noFill/>
          </a:ln>
          <a:effectLst/>
        </p:spPr>
        <p:txBody>
          <a:bodyPr wrap="none" lIns="91383" tIns="45691" rIns="91383" bIns="45691" anchor="ctr"/>
          <a:lstStyle/>
          <a:p>
            <a:pPr defTabSz="456915" eaLnBrk="1">
              <a:lnSpc>
                <a:spcPct val="113000"/>
              </a:lnSpc>
              <a:buClr>
                <a:srgbClr val="000000"/>
              </a:buClr>
              <a:buSzPct val="100000"/>
              <a:buFont typeface="Times New Roman" charset="0"/>
              <a:buNone/>
              <a:defRPr/>
            </a:pPr>
            <a:endParaRPr lang="de-DE">
              <a:latin typeface="Arial" charset="0"/>
              <a:ea typeface="ＭＳ Ｐゴシック" charset="0"/>
              <a:cs typeface="ＭＳ Ｐゴシック" charset="0"/>
            </a:endParaRPr>
          </a:p>
        </p:txBody>
      </p:sp>
      <p:sp>
        <p:nvSpPr>
          <p:cNvPr id="19" name="Text Box 11">
            <a:extLst>
              <a:ext uri="{FF2B5EF4-FFF2-40B4-BE49-F238E27FC236}">
                <a16:creationId xmlns="" xmlns:a16="http://schemas.microsoft.com/office/drawing/2014/main" id="{5F9F4FCD-BD19-4529-A570-310CEAED73F8}"/>
              </a:ext>
            </a:extLst>
          </p:cNvPr>
          <p:cNvSpPr txBox="1">
            <a:spLocks noChangeArrowheads="1"/>
          </p:cNvSpPr>
          <p:nvPr userDrawn="1"/>
        </p:nvSpPr>
        <p:spPr bwMode="auto">
          <a:xfrm>
            <a:off x="87313" y="7235825"/>
            <a:ext cx="4808537"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5pPr>
            <a:lvl6pPr marL="25146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6pPr>
            <a:lvl7pPr marL="29718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7pPr>
            <a:lvl8pPr marL="34290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8pPr>
            <a:lvl9pPr marL="38862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9pPr>
          </a:lstStyle>
          <a:p>
            <a:pPr defTabSz="456915" eaLnBrk="1">
              <a:lnSpc>
                <a:spcPct val="113000"/>
              </a:lnSpc>
              <a:buSzPct val="100000"/>
              <a:defRPr/>
            </a:pPr>
            <a:r>
              <a:rPr lang="en-US" sz="1600" dirty="0"/>
              <a:t>FLEXPART TRAINING 2019 </a:t>
            </a:r>
          </a:p>
        </p:txBody>
      </p:sp>
      <p:sp>
        <p:nvSpPr>
          <p:cNvPr id="20" name="Text Box 13">
            <a:extLst>
              <a:ext uri="{FF2B5EF4-FFF2-40B4-BE49-F238E27FC236}">
                <a16:creationId xmlns="" xmlns:a16="http://schemas.microsoft.com/office/drawing/2014/main" id="{CF5EF047-23D2-4B28-9711-1F61F4072AEC}"/>
              </a:ext>
            </a:extLst>
          </p:cNvPr>
          <p:cNvSpPr txBox="1">
            <a:spLocks noChangeArrowheads="1"/>
          </p:cNvSpPr>
          <p:nvPr userDrawn="1"/>
        </p:nvSpPr>
        <p:spPr bwMode="auto">
          <a:xfrm>
            <a:off x="9648825" y="7235825"/>
            <a:ext cx="10080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a:lnSpc>
                <a:spcPct val="113000"/>
              </a:lnSpc>
              <a:buSzPct val="100000"/>
              <a:defRPr/>
            </a:pPr>
            <a:fld id="{A009D042-4A55-4245-8709-7A9E8A237C4B}" type="slidenum">
              <a:rPr lang="en-US" altLang="en-US" sz="1400" smtClean="0">
                <a:solidFill>
                  <a:srgbClr val="FFFFFF"/>
                </a:solidFill>
              </a:rPr>
              <a:pPr eaLnBrk="1">
                <a:lnSpc>
                  <a:spcPct val="113000"/>
                </a:lnSpc>
                <a:buSzPct val="100000"/>
                <a:defRPr/>
              </a:pPr>
              <a:t>‹Nr.›</a:t>
            </a:fld>
            <a:endParaRPr lang="en-US" altLang="en-US" sz="1400" dirty="0">
              <a:solidFill>
                <a:srgbClr val="FFFFFF"/>
              </a:solidFill>
            </a:endParaRPr>
          </a:p>
        </p:txBody>
      </p:sp>
      <p:pic>
        <p:nvPicPr>
          <p:cNvPr id="21" name="Picture 10" descr="https://37874ba4-a-62cb3a1a-s-sites.googlegroups.com/site/flexpartcourse2014/home/flexpart_banner.png?attachauth=ANoY7cpxMuZY__NvstajGQwQPoBwGle1slYYzagqGEDfrsOFCRZ6T2Uwzp82awiUUiHeeLWzapnYVKbalWAuGBFt9J96Eg-EhbZp1GqXQ-I0-boo-Eikd4yV1oRG7njiSHUVWdp2ivZ4n0_coNzoLHkQaK2YvtKGOOesR0uXQPA43jic75YsyF6BXUSzRvtqMM0yqp2bF2Qf7nwlRIanvqZdkf3RkSI15fo1PpRyP2KgmkwtVkzgTEI%3D&amp;attredirects=0">
            <a:extLst>
              <a:ext uri="{FF2B5EF4-FFF2-40B4-BE49-F238E27FC236}">
                <a16:creationId xmlns="" xmlns:a16="http://schemas.microsoft.com/office/drawing/2014/main" id="{408B00F3-3B9B-4007-81A6-88158177C09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385300" y="0"/>
            <a:ext cx="6953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109" r:id="rId7"/>
    <p:sldLayoutId id="2147484094" r:id="rId8"/>
    <p:sldLayoutId id="2147484095" r:id="rId9"/>
    <p:sldLayoutId id="2147484096" r:id="rId10"/>
    <p:sldLayoutId id="2147484097" r:id="rId11"/>
  </p:sldLayoutIdLst>
  <p:txStyles>
    <p:titleStyle>
      <a:lvl1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chemeClr val="bg1"/>
          </a:solidFill>
          <a:latin typeface="+mj-lt"/>
          <a:ea typeface="+mj-ea"/>
          <a:cs typeface="ＭＳ Ｐゴシック" charset="0"/>
        </a:defRPr>
      </a:lvl1pPr>
      <a:lvl2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chemeClr val="bg1"/>
          </a:solidFill>
          <a:latin typeface="Arial" charset="0"/>
          <a:ea typeface="ＭＳ Ｐゴシック" charset="-128"/>
          <a:cs typeface="ＭＳ Ｐゴシック" charset="0"/>
        </a:defRPr>
      </a:lvl2pPr>
      <a:lvl3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chemeClr val="bg1"/>
          </a:solidFill>
          <a:latin typeface="Arial" charset="0"/>
          <a:ea typeface="ＭＳ Ｐゴシック" charset="-128"/>
          <a:cs typeface="ＭＳ Ｐゴシック" charset="0"/>
        </a:defRPr>
      </a:lvl3pPr>
      <a:lvl4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chemeClr val="bg1"/>
          </a:solidFill>
          <a:latin typeface="Arial" charset="0"/>
          <a:ea typeface="ＭＳ Ｐゴシック" charset="-128"/>
          <a:cs typeface="ＭＳ Ｐゴシック" charset="0"/>
        </a:defRPr>
      </a:lvl4pPr>
      <a:lvl5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chemeClr val="bg1"/>
          </a:solidFill>
          <a:latin typeface="Arial" charset="0"/>
          <a:ea typeface="ＭＳ Ｐゴシック" charset="-128"/>
          <a:cs typeface="ＭＳ Ｐゴシック" charset="0"/>
        </a:defRPr>
      </a:lvl5pPr>
      <a:lvl6pPr marL="2513037"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6pPr>
      <a:lvl7pPr marL="2969952"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7pPr>
      <a:lvl8pPr marL="3426870"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8pPr>
      <a:lvl9pPr marL="3883783"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9pPr>
    </p:titleStyle>
    <p:bodyStyle>
      <a:lvl1pPr marL="341313" indent="-341313" algn="l" defTabSz="455613" rtl="0" eaLnBrk="0" fontAlgn="base" hangingPunct="0">
        <a:lnSpc>
          <a:spcPct val="113000"/>
        </a:lnSpc>
        <a:spcBef>
          <a:spcPct val="0"/>
        </a:spcBef>
        <a:spcAft>
          <a:spcPts val="1425"/>
        </a:spcAft>
        <a:buClr>
          <a:srgbClr val="000000"/>
        </a:buClr>
        <a:buSzPct val="100000"/>
        <a:buFont typeface="Times New Roman" panose="02020603050405020304" pitchFamily="18" charset="0"/>
        <a:defRPr sz="2800">
          <a:solidFill>
            <a:srgbClr val="1A1A4D"/>
          </a:solidFill>
          <a:latin typeface="+mn-lt"/>
          <a:ea typeface="+mn-ea"/>
          <a:cs typeface="ＭＳ Ｐゴシック" charset="0"/>
        </a:defRPr>
      </a:lvl1pPr>
      <a:lvl2pPr marL="741363" indent="-284163" algn="l" defTabSz="455613" rtl="0" eaLnBrk="0" fontAlgn="base" hangingPunct="0">
        <a:lnSpc>
          <a:spcPct val="113000"/>
        </a:lnSpc>
        <a:spcBef>
          <a:spcPct val="0"/>
        </a:spcBef>
        <a:spcAft>
          <a:spcPts val="1138"/>
        </a:spcAft>
        <a:buClr>
          <a:srgbClr val="000000"/>
        </a:buClr>
        <a:buSzPct val="100000"/>
        <a:buFont typeface="Times New Roman" panose="02020603050405020304" pitchFamily="18" charset="0"/>
        <a:defRPr sz="2400">
          <a:solidFill>
            <a:srgbClr val="1A1A4D"/>
          </a:solidFill>
          <a:latin typeface="+mn-lt"/>
          <a:ea typeface="+mn-ea"/>
        </a:defRPr>
      </a:lvl2pPr>
      <a:lvl3pPr marL="1141413" indent="-227013" algn="l" defTabSz="455613" rtl="0" eaLnBrk="0" fontAlgn="base" hangingPunct="0">
        <a:lnSpc>
          <a:spcPct val="113000"/>
        </a:lnSpc>
        <a:spcBef>
          <a:spcPct val="0"/>
        </a:spcBef>
        <a:spcAft>
          <a:spcPts val="850"/>
        </a:spcAft>
        <a:buClr>
          <a:srgbClr val="000000"/>
        </a:buClr>
        <a:buSzPct val="100000"/>
        <a:buFont typeface="Times New Roman" panose="02020603050405020304" pitchFamily="18" charset="0"/>
        <a:defRPr sz="2000">
          <a:solidFill>
            <a:srgbClr val="1A1A4D"/>
          </a:solidFill>
          <a:latin typeface="+mn-lt"/>
          <a:ea typeface="+mn-ea"/>
        </a:defRPr>
      </a:lvl3pPr>
      <a:lvl4pPr marL="1598613" indent="-227013" algn="l" defTabSz="455613" rtl="0" eaLnBrk="0" fontAlgn="base" hangingPunct="0">
        <a:lnSpc>
          <a:spcPct val="113000"/>
        </a:lnSpc>
        <a:spcBef>
          <a:spcPct val="0"/>
        </a:spcBef>
        <a:spcAft>
          <a:spcPts val="575"/>
        </a:spcAft>
        <a:buClr>
          <a:srgbClr val="000000"/>
        </a:buClr>
        <a:buSzPct val="100000"/>
        <a:buFont typeface="Times New Roman" panose="02020603050405020304" pitchFamily="18" charset="0"/>
        <a:defRPr sz="1700">
          <a:solidFill>
            <a:srgbClr val="1A1A4D"/>
          </a:solidFill>
          <a:latin typeface="+mn-lt"/>
          <a:ea typeface="+mn-ea"/>
        </a:defRPr>
      </a:lvl4pPr>
      <a:lvl5pPr marL="2055813" indent="-227013" algn="l" defTabSz="455613" rtl="0" eaLnBrk="0" fontAlgn="base" hangingPunct="0">
        <a:lnSpc>
          <a:spcPct val="113000"/>
        </a:lnSpc>
        <a:spcBef>
          <a:spcPct val="0"/>
        </a:spcBef>
        <a:spcAft>
          <a:spcPts val="288"/>
        </a:spcAft>
        <a:buClr>
          <a:srgbClr val="000000"/>
        </a:buClr>
        <a:buSzPct val="100000"/>
        <a:buFont typeface="Times New Roman" panose="02020603050405020304" pitchFamily="18" charset="0"/>
        <a:defRPr sz="1700">
          <a:solidFill>
            <a:srgbClr val="1A1A4D"/>
          </a:solidFill>
          <a:latin typeface="+mn-lt"/>
          <a:ea typeface="+mn-ea"/>
        </a:defRPr>
      </a:lvl5pPr>
      <a:lvl6pPr marL="2513037"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6pPr>
      <a:lvl7pPr marL="2969952"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7pPr>
      <a:lvl8pPr marL="3426870"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8pPr>
      <a:lvl9pPr marL="3883783"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9pPr>
    </p:bodyStyle>
    <p:otherStyle>
      <a:defPPr>
        <a:defRPr lang="de-DE"/>
      </a:defPPr>
      <a:lvl1pPr marL="0" algn="l" defTabSz="913831" rtl="0" eaLnBrk="1" latinLnBrk="0" hangingPunct="1">
        <a:defRPr sz="1800" kern="1200">
          <a:solidFill>
            <a:schemeClr val="tx1"/>
          </a:solidFill>
          <a:latin typeface="+mn-lt"/>
          <a:ea typeface="+mn-ea"/>
          <a:cs typeface="+mn-cs"/>
        </a:defRPr>
      </a:lvl1pPr>
      <a:lvl2pPr marL="456915" algn="l" defTabSz="913831" rtl="0" eaLnBrk="1" latinLnBrk="0" hangingPunct="1">
        <a:defRPr sz="1800" kern="1200">
          <a:solidFill>
            <a:schemeClr val="tx1"/>
          </a:solidFill>
          <a:latin typeface="+mn-lt"/>
          <a:ea typeface="+mn-ea"/>
          <a:cs typeface="+mn-cs"/>
        </a:defRPr>
      </a:lvl2pPr>
      <a:lvl3pPr marL="913831" algn="l" defTabSz="913831" rtl="0" eaLnBrk="1" latinLnBrk="0" hangingPunct="1">
        <a:defRPr sz="1800" kern="1200">
          <a:solidFill>
            <a:schemeClr val="tx1"/>
          </a:solidFill>
          <a:latin typeface="+mn-lt"/>
          <a:ea typeface="+mn-ea"/>
          <a:cs typeface="+mn-cs"/>
        </a:defRPr>
      </a:lvl3pPr>
      <a:lvl4pPr marL="1370746" algn="l" defTabSz="913831" rtl="0" eaLnBrk="1" latinLnBrk="0" hangingPunct="1">
        <a:defRPr sz="1800" kern="1200">
          <a:solidFill>
            <a:schemeClr val="tx1"/>
          </a:solidFill>
          <a:latin typeface="+mn-lt"/>
          <a:ea typeface="+mn-ea"/>
          <a:cs typeface="+mn-cs"/>
        </a:defRPr>
      </a:lvl4pPr>
      <a:lvl5pPr marL="1827662" algn="l" defTabSz="913831" rtl="0" eaLnBrk="1" latinLnBrk="0" hangingPunct="1">
        <a:defRPr sz="1800" kern="1200">
          <a:solidFill>
            <a:schemeClr val="tx1"/>
          </a:solidFill>
          <a:latin typeface="+mn-lt"/>
          <a:ea typeface="+mn-ea"/>
          <a:cs typeface="+mn-cs"/>
        </a:defRPr>
      </a:lvl5pPr>
      <a:lvl6pPr marL="2284578" algn="l" defTabSz="913831" rtl="0" eaLnBrk="1" latinLnBrk="0" hangingPunct="1">
        <a:defRPr sz="1800" kern="1200">
          <a:solidFill>
            <a:schemeClr val="tx1"/>
          </a:solidFill>
          <a:latin typeface="+mn-lt"/>
          <a:ea typeface="+mn-ea"/>
          <a:cs typeface="+mn-cs"/>
        </a:defRPr>
      </a:lvl6pPr>
      <a:lvl7pPr marL="2741494" algn="l" defTabSz="913831" rtl="0" eaLnBrk="1" latinLnBrk="0" hangingPunct="1">
        <a:defRPr sz="1800" kern="1200">
          <a:solidFill>
            <a:schemeClr val="tx1"/>
          </a:solidFill>
          <a:latin typeface="+mn-lt"/>
          <a:ea typeface="+mn-ea"/>
          <a:cs typeface="+mn-cs"/>
        </a:defRPr>
      </a:lvl7pPr>
      <a:lvl8pPr marL="3198409" algn="l" defTabSz="913831" rtl="0" eaLnBrk="1" latinLnBrk="0" hangingPunct="1">
        <a:defRPr sz="1800" kern="1200">
          <a:solidFill>
            <a:schemeClr val="tx1"/>
          </a:solidFill>
          <a:latin typeface="+mn-lt"/>
          <a:ea typeface="+mn-ea"/>
          <a:cs typeface="+mn-cs"/>
        </a:defRPr>
      </a:lvl8pPr>
      <a:lvl9pPr marL="3655325" algn="l" defTabSz="91383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050" name="Group 1">
            <a:extLst>
              <a:ext uri="{FF2B5EF4-FFF2-40B4-BE49-F238E27FC236}">
                <a16:creationId xmlns="" xmlns:a16="http://schemas.microsoft.com/office/drawing/2014/main" id="{F12DB8BE-27E6-4B27-A886-D276E5EF0C46}"/>
              </a:ext>
            </a:extLst>
          </p:cNvPr>
          <p:cNvGrpSpPr>
            <a:grpSpLocks/>
          </p:cNvGrpSpPr>
          <p:nvPr/>
        </p:nvGrpSpPr>
        <p:grpSpPr bwMode="auto">
          <a:xfrm>
            <a:off x="0" y="0"/>
            <a:ext cx="10075863" cy="679450"/>
            <a:chOff x="0" y="0"/>
            <a:chExt cx="6347" cy="428"/>
          </a:xfrm>
        </p:grpSpPr>
        <p:sp>
          <p:nvSpPr>
            <p:cNvPr id="2" name="AutoShape 2">
              <a:extLst>
                <a:ext uri="{FF2B5EF4-FFF2-40B4-BE49-F238E27FC236}">
                  <a16:creationId xmlns="" xmlns:a16="http://schemas.microsoft.com/office/drawing/2014/main" id="{12E379C4-E482-4835-9089-F719BCE5D109}"/>
                </a:ext>
              </a:extLst>
            </p:cNvPr>
            <p:cNvSpPr>
              <a:spLocks noChangeArrowheads="1"/>
            </p:cNvSpPr>
            <p:nvPr/>
          </p:nvSpPr>
          <p:spPr bwMode="auto">
            <a:xfrm>
              <a:off x="0" y="0"/>
              <a:ext cx="6347" cy="428"/>
            </a:xfrm>
            <a:prstGeom prst="roundRect">
              <a:avLst>
                <a:gd name="adj" fmla="val 287"/>
              </a:avLst>
            </a:prstGeom>
            <a:solidFill>
              <a:srgbClr val="335B85"/>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2063" name="Freeform 3">
              <a:extLst>
                <a:ext uri="{FF2B5EF4-FFF2-40B4-BE49-F238E27FC236}">
                  <a16:creationId xmlns="" xmlns:a16="http://schemas.microsoft.com/office/drawing/2014/main" id="{83AFC0FC-B805-4A9F-BFCE-F77C02FEA202}"/>
                </a:ext>
              </a:extLst>
            </p:cNvPr>
            <p:cNvSpPr>
              <a:spLocks noChangeArrowheads="1"/>
            </p:cNvSpPr>
            <p:nvPr/>
          </p:nvSpPr>
          <p:spPr bwMode="auto">
            <a:xfrm>
              <a:off x="4093" y="0"/>
              <a:ext cx="1126" cy="4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66 w 21600"/>
                <a:gd name="T13" fmla="*/ 4593 h 21600"/>
                <a:gd name="T14" fmla="*/ 17034 w 21600"/>
                <a:gd name="T15" fmla="*/ 17007 h 21600"/>
              </a:gdLst>
              <a:ahLst/>
              <a:cxnLst>
                <a:cxn ang="T8">
                  <a:pos x="T0" y="T1"/>
                </a:cxn>
                <a:cxn ang="T9">
                  <a:pos x="T2" y="T3"/>
                </a:cxn>
                <a:cxn ang="T10">
                  <a:pos x="T4" y="T5"/>
                </a:cxn>
                <a:cxn ang="T11">
                  <a:pos x="T6" y="T7"/>
                </a:cxn>
              </a:cxnLst>
              <a:rect l="T12" t="T13" r="T14" b="T15"/>
              <a:pathLst>
                <a:path w="21600" h="21600">
                  <a:moveTo>
                    <a:pt x="0" y="0"/>
                  </a:moveTo>
                  <a:lnTo>
                    <a:pt x="5516" y="21600"/>
                  </a:lnTo>
                  <a:lnTo>
                    <a:pt x="16084" y="21600"/>
                  </a:lnTo>
                  <a:lnTo>
                    <a:pt x="21600" y="0"/>
                  </a:lnTo>
                  <a:lnTo>
                    <a:pt x="0" y="0"/>
                  </a:lnTo>
                  <a:close/>
                </a:path>
              </a:pathLst>
            </a:custGeom>
            <a:solidFill>
              <a:srgbClr val="4080C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088" name="AutoShape 4">
              <a:extLst>
                <a:ext uri="{FF2B5EF4-FFF2-40B4-BE49-F238E27FC236}">
                  <a16:creationId xmlns="" xmlns:a16="http://schemas.microsoft.com/office/drawing/2014/main" id="{4D2747D1-DEFD-47B4-A12D-2CF0ACFACB29}"/>
                </a:ext>
              </a:extLst>
            </p:cNvPr>
            <p:cNvSpPr>
              <a:spLocks noChangeArrowheads="1"/>
            </p:cNvSpPr>
            <p:nvPr/>
          </p:nvSpPr>
          <p:spPr bwMode="auto">
            <a:xfrm>
              <a:off x="4940" y="0"/>
              <a:ext cx="1407" cy="428"/>
            </a:xfrm>
            <a:prstGeom prst="roundRect">
              <a:avLst>
                <a:gd name="adj" fmla="val 287"/>
              </a:avLst>
            </a:prstGeom>
            <a:solidFill>
              <a:srgbClr val="4080C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grpSp>
      <p:sp>
        <p:nvSpPr>
          <p:cNvPr id="3075" name="Rectangle 5">
            <a:extLst>
              <a:ext uri="{FF2B5EF4-FFF2-40B4-BE49-F238E27FC236}">
                <a16:creationId xmlns="" xmlns:a16="http://schemas.microsoft.com/office/drawing/2014/main" id="{DE0499F4-C97C-4474-ADA3-3F23B253F285}"/>
              </a:ext>
            </a:extLst>
          </p:cNvPr>
          <p:cNvSpPr>
            <a:spLocks noGrp="1" noChangeArrowheads="1"/>
          </p:cNvSpPr>
          <p:nvPr>
            <p:ph type="title"/>
          </p:nvPr>
        </p:nvSpPr>
        <p:spPr bwMode="auto">
          <a:xfrm>
            <a:off x="457200" y="0"/>
            <a:ext cx="906462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3076" name="Rectangle 6">
            <a:extLst>
              <a:ext uri="{FF2B5EF4-FFF2-40B4-BE49-F238E27FC236}">
                <a16:creationId xmlns="" xmlns:a16="http://schemas.microsoft.com/office/drawing/2014/main" id="{A07BFBC4-2B83-4CEE-BFC3-3A3B6F08789C}"/>
              </a:ext>
            </a:extLst>
          </p:cNvPr>
          <p:cNvSpPr>
            <a:spLocks noGrp="1" noChangeArrowheads="1"/>
          </p:cNvSpPr>
          <p:nvPr>
            <p:ph type="body" idx="1"/>
          </p:nvPr>
        </p:nvSpPr>
        <p:spPr bwMode="auto">
          <a:xfrm>
            <a:off x="503238" y="939800"/>
            <a:ext cx="9018587" cy="519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3079" name="Rectangle 7">
            <a:extLst>
              <a:ext uri="{FF2B5EF4-FFF2-40B4-BE49-F238E27FC236}">
                <a16:creationId xmlns="" xmlns:a16="http://schemas.microsoft.com/office/drawing/2014/main" id="{209FB3D3-C368-4FB7-AEF2-46A6C7271956}"/>
              </a:ext>
            </a:extLst>
          </p:cNvPr>
          <p:cNvSpPr>
            <a:spLocks noGrp="1" noChangeArrowheads="1"/>
          </p:cNvSpPr>
          <p:nvPr>
            <p:ph type="dt"/>
          </p:nvPr>
        </p:nvSpPr>
        <p:spPr bwMode="auto">
          <a:xfrm>
            <a:off x="107950" y="7213600"/>
            <a:ext cx="2143125"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defTabSz="456915">
              <a:lnSpc>
                <a:spcPct val="93000"/>
              </a:lnSpc>
              <a:buClrTx/>
              <a:buFontTx/>
              <a:buNone/>
              <a:tabLst>
                <a:tab pos="723451" algn="l"/>
                <a:tab pos="1446896" algn="l"/>
              </a:tabLst>
              <a:defRPr sz="1400">
                <a:solidFill>
                  <a:srgbClr val="000000"/>
                </a:solidFill>
                <a:latin typeface="Times New Roman" pitchFamily="16" charset="0"/>
                <a:ea typeface="ＭＳ Ｐゴシック" charset="-128"/>
                <a:cs typeface="+mn-cs"/>
              </a:defRPr>
            </a:lvl1pPr>
          </a:lstStyle>
          <a:p>
            <a:pPr>
              <a:defRPr/>
            </a:pPr>
            <a:endParaRPr lang="en-US"/>
          </a:p>
        </p:txBody>
      </p:sp>
      <p:sp>
        <p:nvSpPr>
          <p:cNvPr id="3080" name="Rectangle 8">
            <a:extLst>
              <a:ext uri="{FF2B5EF4-FFF2-40B4-BE49-F238E27FC236}">
                <a16:creationId xmlns="" xmlns:a16="http://schemas.microsoft.com/office/drawing/2014/main" id="{601F5AA9-D37F-4768-A38C-980EC7CAAFCF}"/>
              </a:ext>
            </a:extLst>
          </p:cNvPr>
          <p:cNvSpPr>
            <a:spLocks noGrp="1" noChangeArrowheads="1"/>
          </p:cNvSpPr>
          <p:nvPr>
            <p:ph type="ftr"/>
          </p:nvPr>
        </p:nvSpPr>
        <p:spPr bwMode="auto">
          <a:xfrm>
            <a:off x="5976938" y="7213600"/>
            <a:ext cx="3986212"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56915">
              <a:lnSpc>
                <a:spcPct val="93000"/>
              </a:lnSpc>
              <a:buClrTx/>
              <a:buFontTx/>
              <a:buNone/>
              <a:tabLst>
                <a:tab pos="723451" algn="l"/>
                <a:tab pos="1446896" algn="l"/>
                <a:tab pos="2170350" algn="l"/>
                <a:tab pos="2893799" algn="l"/>
                <a:tab pos="3617248" algn="l"/>
              </a:tabLst>
              <a:defRPr sz="1400">
                <a:solidFill>
                  <a:srgbClr val="000000"/>
                </a:solidFill>
                <a:latin typeface="Times New Roman" pitchFamily="16" charset="0"/>
                <a:ea typeface="ＭＳ Ｐゴシック" charset="-128"/>
                <a:cs typeface="+mn-cs"/>
              </a:defRPr>
            </a:lvl1pPr>
          </a:lstStyle>
          <a:p>
            <a:pPr>
              <a:defRPr/>
            </a:pPr>
            <a:endParaRPr lang="en-US"/>
          </a:p>
        </p:txBody>
      </p:sp>
      <p:pic>
        <p:nvPicPr>
          <p:cNvPr id="4" name="Picture 9">
            <a:extLst>
              <a:ext uri="{FF2B5EF4-FFF2-40B4-BE49-F238E27FC236}">
                <a16:creationId xmlns="" xmlns:a16="http://schemas.microsoft.com/office/drawing/2014/main" id="{971ACB84-9123-4711-AA62-6FDF2F9E63EB}"/>
              </a:ext>
            </a:extLst>
          </p:cNvPr>
          <p:cNvPicPr>
            <a:picLocks noChangeAspect="1" noChangeArrowheads="1"/>
          </p:cNvPicPr>
          <p:nvPr/>
        </p:nvPicPr>
        <p:blipFill>
          <a:blip r:embed="rId13"/>
          <a:srcRect/>
          <a:stretch>
            <a:fillRect/>
          </a:stretch>
        </p:blipFill>
        <p:spPr bwMode="auto">
          <a:xfrm>
            <a:off x="9045575" y="65088"/>
            <a:ext cx="979488" cy="573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82" name="Text Box 10">
            <a:extLst>
              <a:ext uri="{FF2B5EF4-FFF2-40B4-BE49-F238E27FC236}">
                <a16:creationId xmlns="" xmlns:a16="http://schemas.microsoft.com/office/drawing/2014/main" id="{A1FAAFBE-0327-4AF9-A6E9-0D04D39C0892}"/>
              </a:ext>
            </a:extLst>
          </p:cNvPr>
          <p:cNvSpPr txBox="1">
            <a:spLocks noChangeArrowheads="1"/>
          </p:cNvSpPr>
          <p:nvPr/>
        </p:nvSpPr>
        <p:spPr bwMode="auto">
          <a:xfrm>
            <a:off x="107950" y="7213600"/>
            <a:ext cx="2146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5pPr>
            <a:lvl6pPr marL="25146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6pPr>
            <a:lvl7pPr marL="29718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7pPr>
            <a:lvl8pPr marL="34290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8pPr>
            <a:lvl9pPr marL="38862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9pPr>
          </a:lstStyle>
          <a:p>
            <a:pPr defTabSz="456915">
              <a:lnSpc>
                <a:spcPct val="93000"/>
              </a:lnSpc>
              <a:buClrTx/>
              <a:buFontTx/>
              <a:buNone/>
              <a:defRPr/>
            </a:pPr>
            <a:endParaRPr lang="en-US" sz="1400">
              <a:solidFill>
                <a:srgbClr val="000000"/>
              </a:solidFill>
              <a:latin typeface="Times New Roman" pitchFamily="16" charset="0"/>
            </a:endParaRPr>
          </a:p>
        </p:txBody>
      </p:sp>
      <p:sp>
        <p:nvSpPr>
          <p:cNvPr id="3083" name="Text Box 11">
            <a:extLst>
              <a:ext uri="{FF2B5EF4-FFF2-40B4-BE49-F238E27FC236}">
                <a16:creationId xmlns="" xmlns:a16="http://schemas.microsoft.com/office/drawing/2014/main" id="{68542667-4ADF-4B96-AB06-A9C7808F497F}"/>
              </a:ext>
            </a:extLst>
          </p:cNvPr>
          <p:cNvSpPr txBox="1">
            <a:spLocks noChangeArrowheads="1"/>
          </p:cNvSpPr>
          <p:nvPr/>
        </p:nvSpPr>
        <p:spPr bwMode="auto">
          <a:xfrm>
            <a:off x="5976938" y="7213600"/>
            <a:ext cx="3989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5pPr>
            <a:lvl6pPr marL="25146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6pPr>
            <a:lvl7pPr marL="29718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7pPr>
            <a:lvl8pPr marL="34290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8pPr>
            <a:lvl9pPr marL="38862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9pPr>
          </a:lstStyle>
          <a:p>
            <a:pPr algn="ctr" defTabSz="456915">
              <a:lnSpc>
                <a:spcPct val="93000"/>
              </a:lnSpc>
              <a:buClrTx/>
              <a:buFontTx/>
              <a:buNone/>
              <a:defRPr/>
            </a:pPr>
            <a:endParaRPr lang="en-US" sz="1400">
              <a:solidFill>
                <a:srgbClr val="000000"/>
              </a:solidFill>
              <a:latin typeface="Times New Roman" pitchFamily="16" charset="0"/>
            </a:endParaRPr>
          </a:p>
        </p:txBody>
      </p:sp>
      <p:sp>
        <p:nvSpPr>
          <p:cNvPr id="5" name="AutoShape 12">
            <a:extLst>
              <a:ext uri="{FF2B5EF4-FFF2-40B4-BE49-F238E27FC236}">
                <a16:creationId xmlns="" xmlns:a16="http://schemas.microsoft.com/office/drawing/2014/main" id="{0E6623B0-EE0F-4321-B30E-A0FA27F7C3BD}"/>
              </a:ext>
            </a:extLst>
          </p:cNvPr>
          <p:cNvSpPr>
            <a:spLocks noChangeArrowheads="1"/>
          </p:cNvSpPr>
          <p:nvPr/>
        </p:nvSpPr>
        <p:spPr bwMode="auto">
          <a:xfrm>
            <a:off x="0" y="7199313"/>
            <a:ext cx="10080625" cy="360362"/>
          </a:xfrm>
          <a:prstGeom prst="roundRect">
            <a:avLst>
              <a:gd name="adj" fmla="val 440"/>
            </a:avLst>
          </a:prstGeom>
          <a:solidFill>
            <a:srgbClr val="42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3085" name="Text Box 13">
            <a:extLst>
              <a:ext uri="{FF2B5EF4-FFF2-40B4-BE49-F238E27FC236}">
                <a16:creationId xmlns="" xmlns:a16="http://schemas.microsoft.com/office/drawing/2014/main" id="{60C59530-8729-472F-A800-9C560843B64D}"/>
              </a:ext>
            </a:extLst>
          </p:cNvPr>
          <p:cNvSpPr txBox="1">
            <a:spLocks noChangeArrowheads="1"/>
          </p:cNvSpPr>
          <p:nvPr/>
        </p:nvSpPr>
        <p:spPr bwMode="auto">
          <a:xfrm>
            <a:off x="107950" y="7167563"/>
            <a:ext cx="2147888"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5pPr>
            <a:lvl6pPr marL="25146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6pPr>
            <a:lvl7pPr marL="29718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7pPr>
            <a:lvl8pPr marL="34290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8pPr>
            <a:lvl9pPr marL="38862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9pPr>
          </a:lstStyle>
          <a:p>
            <a:pPr defTabSz="456915">
              <a:buClrTx/>
              <a:buFontTx/>
              <a:buNone/>
              <a:defRPr/>
            </a:pPr>
            <a:r>
              <a:rPr lang="en-US" sz="2000"/>
              <a:t>April 2013</a:t>
            </a:r>
          </a:p>
        </p:txBody>
      </p:sp>
      <p:sp>
        <p:nvSpPr>
          <p:cNvPr id="3086" name="Text Box 14">
            <a:extLst>
              <a:ext uri="{FF2B5EF4-FFF2-40B4-BE49-F238E27FC236}">
                <a16:creationId xmlns="" xmlns:a16="http://schemas.microsoft.com/office/drawing/2014/main" id="{E3989B7B-C2E4-45AF-BE8F-57BDFFB91027}"/>
              </a:ext>
            </a:extLst>
          </p:cNvPr>
          <p:cNvSpPr txBox="1">
            <a:spLocks noChangeArrowheads="1"/>
          </p:cNvSpPr>
          <p:nvPr/>
        </p:nvSpPr>
        <p:spPr bwMode="auto">
          <a:xfrm>
            <a:off x="2989263" y="6961188"/>
            <a:ext cx="399097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5pPr>
            <a:lvl6pPr marL="25146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6pPr>
            <a:lvl7pPr marL="29718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7pPr>
            <a:lvl8pPr marL="34290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8pPr>
            <a:lvl9pPr marL="3886200" indent="-228600" defTabSz="457200" fontAlgn="base" hangingPunct="0">
              <a:lnSpc>
                <a:spcPct val="11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128"/>
              </a:defRPr>
            </a:lvl9pPr>
          </a:lstStyle>
          <a:p>
            <a:pPr defTabSz="456915">
              <a:buClrTx/>
              <a:buFontTx/>
              <a:buNone/>
              <a:defRPr/>
            </a:pPr>
            <a:r>
              <a:rPr lang="en-US" sz="2000"/>
              <a:t>FLEXPART training course 2013</a:t>
            </a:r>
          </a:p>
        </p:txBody>
      </p:sp>
      <p:sp>
        <p:nvSpPr>
          <p:cNvPr id="3087" name="Text Box 15">
            <a:extLst>
              <a:ext uri="{FF2B5EF4-FFF2-40B4-BE49-F238E27FC236}">
                <a16:creationId xmlns="" xmlns:a16="http://schemas.microsoft.com/office/drawing/2014/main" id="{CDC9E1B9-A635-4047-A4CE-2B999CACB616}"/>
              </a:ext>
            </a:extLst>
          </p:cNvPr>
          <p:cNvSpPr txBox="1">
            <a:spLocks noChangeArrowheads="1"/>
          </p:cNvSpPr>
          <p:nvPr/>
        </p:nvSpPr>
        <p:spPr bwMode="auto">
          <a:xfrm>
            <a:off x="8778875" y="7094538"/>
            <a:ext cx="13430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a:buClrTx/>
              <a:buFontTx/>
              <a:buNone/>
            </a:pPr>
            <a:fld id="{483E5804-58ED-4668-9DDA-EF3D18EEF08A}" type="slidenum">
              <a:rPr lang="en-US" altLang="en-US" sz="2000">
                <a:solidFill>
                  <a:srgbClr val="FFFFFF"/>
                </a:solidFill>
              </a:rPr>
              <a:pPr eaLnBrk="1">
                <a:buClrTx/>
                <a:buFontTx/>
                <a:buNone/>
              </a:pPr>
              <a:t>‹Nr.›</a:t>
            </a:fld>
            <a:endParaRPr lang="en-US" altLang="en-US" sz="2000">
              <a:solidFill>
                <a:srgbClr val="FFFFFF"/>
              </a:solidFill>
            </a:endParaRPr>
          </a:p>
        </p:txBody>
      </p: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xStyles>
    <p:titleStyle>
      <a:lvl1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rgbClr val="FFFFFF"/>
          </a:solidFill>
          <a:latin typeface="+mj-lt"/>
          <a:ea typeface="+mj-ea"/>
          <a:cs typeface="ＭＳ Ｐゴシック" charset="0"/>
        </a:defRPr>
      </a:lvl1pPr>
      <a:lvl2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rgbClr val="FFFFFF"/>
          </a:solidFill>
          <a:latin typeface="Arial" charset="0"/>
          <a:ea typeface="ＭＳ Ｐゴシック" charset="-128"/>
          <a:cs typeface="ＭＳ Ｐゴシック" charset="0"/>
        </a:defRPr>
      </a:lvl2pPr>
      <a:lvl3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rgbClr val="FFFFFF"/>
          </a:solidFill>
          <a:latin typeface="Arial" charset="0"/>
          <a:ea typeface="ＭＳ Ｐゴシック" charset="-128"/>
          <a:cs typeface="ＭＳ Ｐゴシック" charset="0"/>
        </a:defRPr>
      </a:lvl3pPr>
      <a:lvl4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rgbClr val="FFFFFF"/>
          </a:solidFill>
          <a:latin typeface="Arial" charset="0"/>
          <a:ea typeface="ＭＳ Ｐゴシック" charset="-128"/>
          <a:cs typeface="ＭＳ Ｐゴシック" charset="0"/>
        </a:defRPr>
      </a:lvl4pPr>
      <a:lvl5pPr algn="l" defTabSz="455613" rtl="0" eaLnBrk="0" fontAlgn="base" hangingPunct="0">
        <a:lnSpc>
          <a:spcPct val="113000"/>
        </a:lnSpc>
        <a:spcBef>
          <a:spcPct val="0"/>
        </a:spcBef>
        <a:spcAft>
          <a:spcPct val="0"/>
        </a:spcAft>
        <a:buClr>
          <a:srgbClr val="000000"/>
        </a:buClr>
        <a:buSzPct val="100000"/>
        <a:buFont typeface="Times New Roman" panose="02020603050405020304" pitchFamily="18" charset="0"/>
        <a:defRPr sz="3600">
          <a:solidFill>
            <a:srgbClr val="FFFFFF"/>
          </a:solidFill>
          <a:latin typeface="Arial" charset="0"/>
          <a:ea typeface="ＭＳ Ｐゴシック" charset="-128"/>
          <a:cs typeface="ＭＳ Ｐゴシック" charset="0"/>
        </a:defRPr>
      </a:lvl5pPr>
      <a:lvl6pPr marL="2513037"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6pPr>
      <a:lvl7pPr marL="2969952"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7pPr>
      <a:lvl8pPr marL="3426870"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8pPr>
      <a:lvl9pPr marL="3883783" indent="-228459" algn="l" defTabSz="456915" rtl="0" eaLnBrk="0" fontAlgn="base" hangingPunct="0">
        <a:lnSpc>
          <a:spcPct val="113000"/>
        </a:lnSpc>
        <a:spcBef>
          <a:spcPct val="0"/>
        </a:spcBef>
        <a:spcAft>
          <a:spcPct val="0"/>
        </a:spcAft>
        <a:buClr>
          <a:srgbClr val="000000"/>
        </a:buClr>
        <a:buSzPct val="100000"/>
        <a:buFont typeface="Times New Roman" pitchFamily="16" charset="0"/>
        <a:defRPr sz="3600">
          <a:solidFill>
            <a:srgbClr val="FFFFFF"/>
          </a:solidFill>
          <a:latin typeface="Arial" charset="0"/>
          <a:ea typeface="ＭＳ Ｐゴシック" charset="-128"/>
        </a:defRPr>
      </a:lvl9pPr>
    </p:titleStyle>
    <p:bodyStyle>
      <a:lvl1pPr marL="341313" indent="-341313" algn="l" defTabSz="455613" rtl="0" eaLnBrk="0" fontAlgn="base" hangingPunct="0">
        <a:lnSpc>
          <a:spcPct val="113000"/>
        </a:lnSpc>
        <a:spcBef>
          <a:spcPct val="0"/>
        </a:spcBef>
        <a:spcAft>
          <a:spcPts val="1425"/>
        </a:spcAft>
        <a:buClr>
          <a:srgbClr val="000000"/>
        </a:buClr>
        <a:buSzPct val="100000"/>
        <a:buFont typeface="Times New Roman" panose="02020603050405020304" pitchFamily="18" charset="0"/>
        <a:defRPr sz="2800">
          <a:solidFill>
            <a:srgbClr val="1A1A4D"/>
          </a:solidFill>
          <a:latin typeface="+mn-lt"/>
          <a:ea typeface="+mn-ea"/>
          <a:cs typeface="ＭＳ Ｐゴシック" charset="0"/>
        </a:defRPr>
      </a:lvl1pPr>
      <a:lvl2pPr marL="741363" indent="-284163" algn="l" defTabSz="455613" rtl="0" eaLnBrk="0" fontAlgn="base" hangingPunct="0">
        <a:lnSpc>
          <a:spcPct val="113000"/>
        </a:lnSpc>
        <a:spcBef>
          <a:spcPct val="0"/>
        </a:spcBef>
        <a:spcAft>
          <a:spcPts val="1138"/>
        </a:spcAft>
        <a:buClr>
          <a:srgbClr val="000000"/>
        </a:buClr>
        <a:buSzPct val="100000"/>
        <a:buFont typeface="Times New Roman" panose="02020603050405020304" pitchFamily="18" charset="0"/>
        <a:defRPr sz="2400">
          <a:solidFill>
            <a:srgbClr val="1A1A4D"/>
          </a:solidFill>
          <a:latin typeface="+mn-lt"/>
          <a:ea typeface="+mn-ea"/>
        </a:defRPr>
      </a:lvl2pPr>
      <a:lvl3pPr marL="1141413" indent="-227013" algn="l" defTabSz="455613" rtl="0" eaLnBrk="0" fontAlgn="base" hangingPunct="0">
        <a:lnSpc>
          <a:spcPct val="113000"/>
        </a:lnSpc>
        <a:spcBef>
          <a:spcPct val="0"/>
        </a:spcBef>
        <a:spcAft>
          <a:spcPts val="850"/>
        </a:spcAft>
        <a:buClr>
          <a:srgbClr val="000000"/>
        </a:buClr>
        <a:buSzPct val="100000"/>
        <a:buFont typeface="Times New Roman" panose="02020603050405020304" pitchFamily="18" charset="0"/>
        <a:defRPr sz="2000">
          <a:solidFill>
            <a:srgbClr val="1A1A4D"/>
          </a:solidFill>
          <a:latin typeface="+mn-lt"/>
          <a:ea typeface="+mn-ea"/>
        </a:defRPr>
      </a:lvl3pPr>
      <a:lvl4pPr marL="1598613" indent="-227013" algn="l" defTabSz="455613" rtl="0" eaLnBrk="0" fontAlgn="base" hangingPunct="0">
        <a:lnSpc>
          <a:spcPct val="113000"/>
        </a:lnSpc>
        <a:spcBef>
          <a:spcPct val="0"/>
        </a:spcBef>
        <a:spcAft>
          <a:spcPts val="575"/>
        </a:spcAft>
        <a:buClr>
          <a:srgbClr val="000000"/>
        </a:buClr>
        <a:buSzPct val="100000"/>
        <a:buFont typeface="Times New Roman" panose="02020603050405020304" pitchFamily="18" charset="0"/>
        <a:defRPr sz="1700">
          <a:solidFill>
            <a:srgbClr val="1A1A4D"/>
          </a:solidFill>
          <a:latin typeface="+mn-lt"/>
          <a:ea typeface="+mn-ea"/>
        </a:defRPr>
      </a:lvl4pPr>
      <a:lvl5pPr marL="2055813" indent="-227013" algn="l" defTabSz="455613" rtl="0" eaLnBrk="0" fontAlgn="base" hangingPunct="0">
        <a:lnSpc>
          <a:spcPct val="113000"/>
        </a:lnSpc>
        <a:spcBef>
          <a:spcPct val="0"/>
        </a:spcBef>
        <a:spcAft>
          <a:spcPts val="288"/>
        </a:spcAft>
        <a:buClr>
          <a:srgbClr val="000000"/>
        </a:buClr>
        <a:buSzPct val="100000"/>
        <a:buFont typeface="Times New Roman" panose="02020603050405020304" pitchFamily="18" charset="0"/>
        <a:defRPr sz="1700">
          <a:solidFill>
            <a:srgbClr val="1A1A4D"/>
          </a:solidFill>
          <a:latin typeface="+mn-lt"/>
          <a:ea typeface="+mn-ea"/>
        </a:defRPr>
      </a:lvl5pPr>
      <a:lvl6pPr marL="2513037"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6pPr>
      <a:lvl7pPr marL="2969952"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7pPr>
      <a:lvl8pPr marL="3426870"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8pPr>
      <a:lvl9pPr marL="3883783" indent="-228459" algn="l" defTabSz="456915" rtl="0" eaLnBrk="0" fontAlgn="base" hangingPunct="0">
        <a:lnSpc>
          <a:spcPct val="113000"/>
        </a:lnSpc>
        <a:spcBef>
          <a:spcPct val="0"/>
        </a:spcBef>
        <a:spcAft>
          <a:spcPts val="288"/>
        </a:spcAft>
        <a:buClr>
          <a:srgbClr val="000000"/>
        </a:buClr>
        <a:buSzPct val="100000"/>
        <a:buFont typeface="Times New Roman" pitchFamily="16" charset="0"/>
        <a:defRPr sz="1700">
          <a:solidFill>
            <a:srgbClr val="1A1A4D"/>
          </a:solidFill>
          <a:latin typeface="+mn-lt"/>
          <a:ea typeface="+mn-ea"/>
        </a:defRPr>
      </a:lvl9pPr>
    </p:bodyStyle>
    <p:otherStyle>
      <a:defPPr>
        <a:defRPr lang="de-DE"/>
      </a:defPPr>
      <a:lvl1pPr marL="0" algn="l" defTabSz="913831" rtl="0" eaLnBrk="1" latinLnBrk="0" hangingPunct="1">
        <a:defRPr sz="1800" kern="1200">
          <a:solidFill>
            <a:schemeClr val="tx1"/>
          </a:solidFill>
          <a:latin typeface="+mn-lt"/>
          <a:ea typeface="+mn-ea"/>
          <a:cs typeface="+mn-cs"/>
        </a:defRPr>
      </a:lvl1pPr>
      <a:lvl2pPr marL="456915" algn="l" defTabSz="913831" rtl="0" eaLnBrk="1" latinLnBrk="0" hangingPunct="1">
        <a:defRPr sz="1800" kern="1200">
          <a:solidFill>
            <a:schemeClr val="tx1"/>
          </a:solidFill>
          <a:latin typeface="+mn-lt"/>
          <a:ea typeface="+mn-ea"/>
          <a:cs typeface="+mn-cs"/>
        </a:defRPr>
      </a:lvl2pPr>
      <a:lvl3pPr marL="913831" algn="l" defTabSz="913831" rtl="0" eaLnBrk="1" latinLnBrk="0" hangingPunct="1">
        <a:defRPr sz="1800" kern="1200">
          <a:solidFill>
            <a:schemeClr val="tx1"/>
          </a:solidFill>
          <a:latin typeface="+mn-lt"/>
          <a:ea typeface="+mn-ea"/>
          <a:cs typeface="+mn-cs"/>
        </a:defRPr>
      </a:lvl3pPr>
      <a:lvl4pPr marL="1370746" algn="l" defTabSz="913831" rtl="0" eaLnBrk="1" latinLnBrk="0" hangingPunct="1">
        <a:defRPr sz="1800" kern="1200">
          <a:solidFill>
            <a:schemeClr val="tx1"/>
          </a:solidFill>
          <a:latin typeface="+mn-lt"/>
          <a:ea typeface="+mn-ea"/>
          <a:cs typeface="+mn-cs"/>
        </a:defRPr>
      </a:lvl4pPr>
      <a:lvl5pPr marL="1827662" algn="l" defTabSz="913831" rtl="0" eaLnBrk="1" latinLnBrk="0" hangingPunct="1">
        <a:defRPr sz="1800" kern="1200">
          <a:solidFill>
            <a:schemeClr val="tx1"/>
          </a:solidFill>
          <a:latin typeface="+mn-lt"/>
          <a:ea typeface="+mn-ea"/>
          <a:cs typeface="+mn-cs"/>
        </a:defRPr>
      </a:lvl5pPr>
      <a:lvl6pPr marL="2284578" algn="l" defTabSz="913831" rtl="0" eaLnBrk="1" latinLnBrk="0" hangingPunct="1">
        <a:defRPr sz="1800" kern="1200">
          <a:solidFill>
            <a:schemeClr val="tx1"/>
          </a:solidFill>
          <a:latin typeface="+mn-lt"/>
          <a:ea typeface="+mn-ea"/>
          <a:cs typeface="+mn-cs"/>
        </a:defRPr>
      </a:lvl6pPr>
      <a:lvl7pPr marL="2741494" algn="l" defTabSz="913831" rtl="0" eaLnBrk="1" latinLnBrk="0" hangingPunct="1">
        <a:defRPr sz="1800" kern="1200">
          <a:solidFill>
            <a:schemeClr val="tx1"/>
          </a:solidFill>
          <a:latin typeface="+mn-lt"/>
          <a:ea typeface="+mn-ea"/>
          <a:cs typeface="+mn-cs"/>
        </a:defRPr>
      </a:lvl7pPr>
      <a:lvl8pPr marL="3198409" algn="l" defTabSz="913831" rtl="0" eaLnBrk="1" latinLnBrk="0" hangingPunct="1">
        <a:defRPr sz="1800" kern="1200">
          <a:solidFill>
            <a:schemeClr val="tx1"/>
          </a:solidFill>
          <a:latin typeface="+mn-lt"/>
          <a:ea typeface="+mn-ea"/>
          <a:cs typeface="+mn-cs"/>
        </a:defRPr>
      </a:lvl8pPr>
      <a:lvl9pPr marL="3655325" algn="l" defTabSz="9138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 xmlns:a16="http://schemas.microsoft.com/office/drawing/2014/main" id="{95EEF690-BF44-4B2D-8FE9-04310567E98F}"/>
              </a:ext>
            </a:extLst>
          </p:cNvPr>
          <p:cNvSpPr/>
          <p:nvPr/>
        </p:nvSpPr>
        <p:spPr bwMode="auto">
          <a:xfrm>
            <a:off x="503238" y="2555875"/>
            <a:ext cx="9074150" cy="4248150"/>
          </a:xfrm>
          <a:prstGeom prst="rect">
            <a:avLst/>
          </a:prstGeom>
          <a:solidFill>
            <a:schemeClr val="bg2">
              <a:lumMod val="20000"/>
              <a:lumOff val="80000"/>
            </a:schemeClr>
          </a:solidFill>
          <a:ln w="3175" cap="flat" cmpd="sng" algn="ctr">
            <a:solidFill>
              <a:schemeClr val="bg1"/>
            </a:solidFill>
            <a:prstDash val="solid"/>
            <a:round/>
            <a:headEnd type="none" w="med" len="med"/>
            <a:tailEnd type="none" w="med" len="med"/>
          </a:ln>
          <a:effectLst/>
        </p:spPr>
        <p:txBody>
          <a:bodyPr/>
          <a:lstStyle/>
          <a:p>
            <a:pPr eaLnBrk="1">
              <a:lnSpc>
                <a:spcPct val="113000"/>
              </a:lnSpc>
              <a:buClr>
                <a:srgbClr val="000000"/>
              </a:buClr>
              <a:buSzPct val="100000"/>
              <a:buFont typeface="Times New Roman" panose="02020603050405020304" pitchFamily="18" charset="0"/>
              <a:buNone/>
              <a:defRPr/>
            </a:pPr>
            <a:endParaRPr lang="en-GB" dirty="0">
              <a:ea typeface="+mn-ea"/>
              <a:cs typeface="msmincho" charset="0"/>
            </a:endParaRPr>
          </a:p>
        </p:txBody>
      </p:sp>
      <p:sp>
        <p:nvSpPr>
          <p:cNvPr id="9" name="Text Box 4">
            <a:extLst>
              <a:ext uri="{FF2B5EF4-FFF2-40B4-BE49-F238E27FC236}">
                <a16:creationId xmlns="" xmlns:a16="http://schemas.microsoft.com/office/drawing/2014/main" id="{7F60BD6B-F229-4391-9E36-4A2EAB708854}"/>
              </a:ext>
            </a:extLst>
          </p:cNvPr>
          <p:cNvSpPr txBox="1">
            <a:spLocks noChangeArrowheads="1"/>
          </p:cNvSpPr>
          <p:nvPr/>
        </p:nvSpPr>
        <p:spPr bwMode="auto">
          <a:xfrm>
            <a:off x="580659" y="2699717"/>
            <a:ext cx="8964613" cy="2104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11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1A1A4D"/>
                </a:solidFill>
                <a:latin typeface="Arial" panose="020B0604020202020204" pitchFamily="34" charset="0"/>
                <a:ea typeface="ＭＳ Ｐゴシック" panose="020B0600070205080204" pitchFamily="34" charset="-128"/>
              </a:defRPr>
            </a:lvl1pPr>
            <a:lvl2pPr>
              <a:lnSpc>
                <a:spcPct val="11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1A1A4D"/>
                </a:solidFill>
                <a:latin typeface="Arial" panose="020B0604020202020204" pitchFamily="34" charset="0"/>
                <a:ea typeface="ＭＳ Ｐゴシック" panose="020B0600070205080204" pitchFamily="34" charset="-128"/>
              </a:defRPr>
            </a:lvl2pPr>
            <a:lvl3pPr>
              <a:lnSpc>
                <a:spcPct val="11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1A1A4D"/>
                </a:solidFill>
                <a:latin typeface="Arial" panose="020B0604020202020204" pitchFamily="34" charset="0"/>
                <a:ea typeface="ＭＳ Ｐゴシック" panose="020B0600070205080204" pitchFamily="34" charset="-128"/>
              </a:defRPr>
            </a:lvl3pPr>
            <a:lvl4pPr>
              <a:lnSpc>
                <a:spcPct val="11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4pPr>
            <a:lvl5pPr>
              <a:lnSpc>
                <a:spcPct val="11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11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11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11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11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700">
                <a:solidFill>
                  <a:srgbClr val="1A1A4D"/>
                </a:solidFill>
                <a:latin typeface="Arial" panose="020B0604020202020204" pitchFamily="34" charset="0"/>
                <a:ea typeface="ＭＳ Ｐゴシック" panose="020B0600070205080204" pitchFamily="34" charset="-128"/>
              </a:defRPr>
            </a:lvl9pPr>
          </a:lstStyle>
          <a:p>
            <a:pPr eaLnBrk="1">
              <a:lnSpc>
                <a:spcPct val="104000"/>
              </a:lnSpc>
              <a:spcAft>
                <a:spcPct val="0"/>
              </a:spcAft>
              <a:buClrTx/>
              <a:buFontTx/>
              <a:buNone/>
            </a:pPr>
            <a:r>
              <a:rPr lang="en-US" altLang="en-US" sz="3200" b="1" dirty="0">
                <a:solidFill>
                  <a:srgbClr val="000000"/>
                </a:solidFill>
              </a:rPr>
              <a:t>Atmospheric transport modelling concepts Source oriented / receptor oriented approaches</a:t>
            </a:r>
          </a:p>
          <a:p>
            <a:pPr eaLnBrk="1">
              <a:lnSpc>
                <a:spcPct val="104000"/>
              </a:lnSpc>
              <a:spcAft>
                <a:spcPct val="0"/>
              </a:spcAft>
              <a:buClrTx/>
              <a:buFontTx/>
              <a:buNone/>
            </a:pPr>
            <a:endParaRPr lang="en-US" altLang="en-US" sz="3200" b="1" dirty="0">
              <a:solidFill>
                <a:srgbClr val="000000"/>
              </a:solidFill>
            </a:endParaRPr>
          </a:p>
        </p:txBody>
      </p:sp>
      <p:sp>
        <p:nvSpPr>
          <p:cNvPr id="4" name="Textfeld 3"/>
          <p:cNvSpPr txBox="1"/>
          <p:nvPr/>
        </p:nvSpPr>
        <p:spPr>
          <a:xfrm>
            <a:off x="5544368" y="6948189"/>
            <a:ext cx="4680520" cy="338554"/>
          </a:xfrm>
          <a:prstGeom prst="rect">
            <a:avLst/>
          </a:prstGeom>
          <a:noFill/>
        </p:spPr>
        <p:txBody>
          <a:bodyPr wrap="square" rtlCol="0">
            <a:spAutoFit/>
          </a:bodyPr>
          <a:lstStyle/>
          <a:p>
            <a:r>
              <a:rPr lang="en-GB" sz="1600" dirty="0" smtClean="0">
                <a:solidFill>
                  <a:schemeClr val="tx1"/>
                </a:solidFill>
              </a:rPr>
              <a:t>Questions? Write delia.arnold-arias@zamg.ac.at</a:t>
            </a:r>
            <a:endParaRPr lang="en-GB" sz="16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7">
            <a:extLst>
              <a:ext uri="{FF2B5EF4-FFF2-40B4-BE49-F238E27FC236}">
                <a16:creationId xmlns="" xmlns:a16="http://schemas.microsoft.com/office/drawing/2014/main" id="{02D2C7F8-0257-4844-96D4-73C9E26E54F2}"/>
              </a:ext>
            </a:extLst>
          </p:cNvPr>
          <p:cNvSpPr/>
          <p:nvPr/>
        </p:nvSpPr>
        <p:spPr bwMode="auto">
          <a:xfrm>
            <a:off x="5400675" y="1558925"/>
            <a:ext cx="4032250" cy="420688"/>
          </a:xfrm>
          <a:custGeom>
            <a:avLst/>
            <a:gdLst>
              <a:gd name="connsiteX0" fmla="*/ 0 w 5036820"/>
              <a:gd name="connsiteY0" fmla="*/ 266700 h 1051560"/>
              <a:gd name="connsiteX1" fmla="*/ 53340 w 5036820"/>
              <a:gd name="connsiteY1" fmla="*/ 236220 h 1051560"/>
              <a:gd name="connsiteX2" fmla="*/ 205740 w 5036820"/>
              <a:gd name="connsiteY2" fmla="*/ 137160 h 1051560"/>
              <a:gd name="connsiteX3" fmla="*/ 266700 w 5036820"/>
              <a:gd name="connsiteY3" fmla="*/ 114300 h 1051560"/>
              <a:gd name="connsiteX4" fmla="*/ 297180 w 5036820"/>
              <a:gd name="connsiteY4" fmla="*/ 99060 h 1051560"/>
              <a:gd name="connsiteX5" fmla="*/ 350520 w 5036820"/>
              <a:gd name="connsiteY5" fmla="*/ 83820 h 1051560"/>
              <a:gd name="connsiteX6" fmla="*/ 464820 w 5036820"/>
              <a:gd name="connsiteY6" fmla="*/ 38100 h 1051560"/>
              <a:gd name="connsiteX7" fmla="*/ 762000 w 5036820"/>
              <a:gd name="connsiteY7" fmla="*/ 7620 h 1051560"/>
              <a:gd name="connsiteX8" fmla="*/ 838200 w 5036820"/>
              <a:gd name="connsiteY8" fmla="*/ 0 h 1051560"/>
              <a:gd name="connsiteX9" fmla="*/ 1226820 w 5036820"/>
              <a:gd name="connsiteY9" fmla="*/ 7620 h 1051560"/>
              <a:gd name="connsiteX10" fmla="*/ 1424940 w 5036820"/>
              <a:gd name="connsiteY10" fmla="*/ 22860 h 1051560"/>
              <a:gd name="connsiteX11" fmla="*/ 1607820 w 5036820"/>
              <a:gd name="connsiteY11" fmla="*/ 76200 h 1051560"/>
              <a:gd name="connsiteX12" fmla="*/ 1661160 w 5036820"/>
              <a:gd name="connsiteY12" fmla="*/ 91440 h 1051560"/>
              <a:gd name="connsiteX13" fmla="*/ 1729740 w 5036820"/>
              <a:gd name="connsiteY13" fmla="*/ 129540 h 1051560"/>
              <a:gd name="connsiteX14" fmla="*/ 1775460 w 5036820"/>
              <a:gd name="connsiteY14" fmla="*/ 160020 h 1051560"/>
              <a:gd name="connsiteX15" fmla="*/ 1859280 w 5036820"/>
              <a:gd name="connsiteY15" fmla="*/ 198120 h 1051560"/>
              <a:gd name="connsiteX16" fmla="*/ 1889760 w 5036820"/>
              <a:gd name="connsiteY16" fmla="*/ 213360 h 1051560"/>
              <a:gd name="connsiteX17" fmla="*/ 2004060 w 5036820"/>
              <a:gd name="connsiteY17" fmla="*/ 266700 h 1051560"/>
              <a:gd name="connsiteX18" fmla="*/ 2026920 w 5036820"/>
              <a:gd name="connsiteY18" fmla="*/ 281940 h 1051560"/>
              <a:gd name="connsiteX19" fmla="*/ 2072640 w 5036820"/>
              <a:gd name="connsiteY19" fmla="*/ 297180 h 1051560"/>
              <a:gd name="connsiteX20" fmla="*/ 2133600 w 5036820"/>
              <a:gd name="connsiteY20" fmla="*/ 335280 h 1051560"/>
              <a:gd name="connsiteX21" fmla="*/ 2179320 w 5036820"/>
              <a:gd name="connsiteY21" fmla="*/ 358140 h 1051560"/>
              <a:gd name="connsiteX22" fmla="*/ 2217420 w 5036820"/>
              <a:gd name="connsiteY22" fmla="*/ 381000 h 1051560"/>
              <a:gd name="connsiteX23" fmla="*/ 2263140 w 5036820"/>
              <a:gd name="connsiteY23" fmla="*/ 396240 h 1051560"/>
              <a:gd name="connsiteX24" fmla="*/ 2339340 w 5036820"/>
              <a:gd name="connsiteY24" fmla="*/ 434340 h 1051560"/>
              <a:gd name="connsiteX25" fmla="*/ 2400300 w 5036820"/>
              <a:gd name="connsiteY25" fmla="*/ 464820 h 1051560"/>
              <a:gd name="connsiteX26" fmla="*/ 2484120 w 5036820"/>
              <a:gd name="connsiteY26" fmla="*/ 502920 h 1051560"/>
              <a:gd name="connsiteX27" fmla="*/ 2575560 w 5036820"/>
              <a:gd name="connsiteY27" fmla="*/ 541020 h 1051560"/>
              <a:gd name="connsiteX28" fmla="*/ 2735580 w 5036820"/>
              <a:gd name="connsiteY28" fmla="*/ 617220 h 1051560"/>
              <a:gd name="connsiteX29" fmla="*/ 2849880 w 5036820"/>
              <a:gd name="connsiteY29" fmla="*/ 670560 h 1051560"/>
              <a:gd name="connsiteX30" fmla="*/ 2956560 w 5036820"/>
              <a:gd name="connsiteY30" fmla="*/ 723900 h 1051560"/>
              <a:gd name="connsiteX31" fmla="*/ 3048000 w 5036820"/>
              <a:gd name="connsiteY31" fmla="*/ 769620 h 1051560"/>
              <a:gd name="connsiteX32" fmla="*/ 3261360 w 5036820"/>
              <a:gd name="connsiteY32" fmla="*/ 868680 h 1051560"/>
              <a:gd name="connsiteX33" fmla="*/ 3413760 w 5036820"/>
              <a:gd name="connsiteY33" fmla="*/ 937260 h 1051560"/>
              <a:gd name="connsiteX34" fmla="*/ 3459480 w 5036820"/>
              <a:gd name="connsiteY34" fmla="*/ 960120 h 1051560"/>
              <a:gd name="connsiteX35" fmla="*/ 3528060 w 5036820"/>
              <a:gd name="connsiteY35" fmla="*/ 967740 h 1051560"/>
              <a:gd name="connsiteX36" fmla="*/ 3550920 w 5036820"/>
              <a:gd name="connsiteY36" fmla="*/ 975360 h 1051560"/>
              <a:gd name="connsiteX37" fmla="*/ 3657600 w 5036820"/>
              <a:gd name="connsiteY37" fmla="*/ 990600 h 1051560"/>
              <a:gd name="connsiteX38" fmla="*/ 3741420 w 5036820"/>
              <a:gd name="connsiteY38" fmla="*/ 1005840 h 1051560"/>
              <a:gd name="connsiteX39" fmla="*/ 3825240 w 5036820"/>
              <a:gd name="connsiteY39" fmla="*/ 1021080 h 1051560"/>
              <a:gd name="connsiteX40" fmla="*/ 4030980 w 5036820"/>
              <a:gd name="connsiteY40" fmla="*/ 1036320 h 1051560"/>
              <a:gd name="connsiteX41" fmla="*/ 4152900 w 5036820"/>
              <a:gd name="connsiteY41" fmla="*/ 1051560 h 1051560"/>
              <a:gd name="connsiteX42" fmla="*/ 4358640 w 5036820"/>
              <a:gd name="connsiteY42" fmla="*/ 1036320 h 1051560"/>
              <a:gd name="connsiteX43" fmla="*/ 4404360 w 5036820"/>
              <a:gd name="connsiteY43" fmla="*/ 1028700 h 1051560"/>
              <a:gd name="connsiteX44" fmla="*/ 4434840 w 5036820"/>
              <a:gd name="connsiteY44" fmla="*/ 1021080 h 1051560"/>
              <a:gd name="connsiteX45" fmla="*/ 4526280 w 5036820"/>
              <a:gd name="connsiteY45" fmla="*/ 1013460 h 1051560"/>
              <a:gd name="connsiteX46" fmla="*/ 4610100 w 5036820"/>
              <a:gd name="connsiteY46" fmla="*/ 990600 h 1051560"/>
              <a:gd name="connsiteX47" fmla="*/ 4648200 w 5036820"/>
              <a:gd name="connsiteY47" fmla="*/ 967740 h 1051560"/>
              <a:gd name="connsiteX48" fmla="*/ 4678680 w 5036820"/>
              <a:gd name="connsiteY48" fmla="*/ 960120 h 1051560"/>
              <a:gd name="connsiteX49" fmla="*/ 4724400 w 5036820"/>
              <a:gd name="connsiteY49" fmla="*/ 944880 h 1051560"/>
              <a:gd name="connsiteX50" fmla="*/ 4747260 w 5036820"/>
              <a:gd name="connsiteY50" fmla="*/ 937260 h 1051560"/>
              <a:gd name="connsiteX51" fmla="*/ 4770120 w 5036820"/>
              <a:gd name="connsiteY51" fmla="*/ 929640 h 1051560"/>
              <a:gd name="connsiteX52" fmla="*/ 5036820 w 5036820"/>
              <a:gd name="connsiteY52" fmla="*/ 9220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36820" h="1051560">
                <a:moveTo>
                  <a:pt x="0" y="266700"/>
                </a:moveTo>
                <a:cubicBezTo>
                  <a:pt x="17780" y="256540"/>
                  <a:pt x="36011" y="247131"/>
                  <a:pt x="53340" y="236220"/>
                </a:cubicBezTo>
                <a:cubicBezTo>
                  <a:pt x="104612" y="203938"/>
                  <a:pt x="149009" y="158434"/>
                  <a:pt x="205740" y="137160"/>
                </a:cubicBezTo>
                <a:cubicBezTo>
                  <a:pt x="226060" y="129540"/>
                  <a:pt x="246668" y="122647"/>
                  <a:pt x="266700" y="114300"/>
                </a:cubicBezTo>
                <a:cubicBezTo>
                  <a:pt x="277185" y="109931"/>
                  <a:pt x="286505" y="102942"/>
                  <a:pt x="297180" y="99060"/>
                </a:cubicBezTo>
                <a:cubicBezTo>
                  <a:pt x="314558" y="92741"/>
                  <a:pt x="333261" y="90458"/>
                  <a:pt x="350520" y="83820"/>
                </a:cubicBezTo>
                <a:cubicBezTo>
                  <a:pt x="408694" y="61445"/>
                  <a:pt x="392943" y="50422"/>
                  <a:pt x="464820" y="38100"/>
                </a:cubicBezTo>
                <a:cubicBezTo>
                  <a:pt x="581989" y="18014"/>
                  <a:pt x="653375" y="17066"/>
                  <a:pt x="762000" y="7620"/>
                </a:cubicBezTo>
                <a:cubicBezTo>
                  <a:pt x="787431" y="5409"/>
                  <a:pt x="812800" y="2540"/>
                  <a:pt x="838200" y="0"/>
                </a:cubicBezTo>
                <a:lnTo>
                  <a:pt x="1226820" y="7620"/>
                </a:lnTo>
                <a:cubicBezTo>
                  <a:pt x="1283737" y="9345"/>
                  <a:pt x="1365820" y="17485"/>
                  <a:pt x="1424940" y="22860"/>
                </a:cubicBezTo>
                <a:cubicBezTo>
                  <a:pt x="1515690" y="41010"/>
                  <a:pt x="1438875" y="24217"/>
                  <a:pt x="1607820" y="76200"/>
                </a:cubicBezTo>
                <a:cubicBezTo>
                  <a:pt x="1625494" y="81638"/>
                  <a:pt x="1661160" y="91440"/>
                  <a:pt x="1661160" y="91440"/>
                </a:cubicBezTo>
                <a:cubicBezTo>
                  <a:pt x="1767303" y="176355"/>
                  <a:pt x="1644933" y="87137"/>
                  <a:pt x="1729740" y="129540"/>
                </a:cubicBezTo>
                <a:cubicBezTo>
                  <a:pt x="1746123" y="137731"/>
                  <a:pt x="1759557" y="150933"/>
                  <a:pt x="1775460" y="160020"/>
                </a:cubicBezTo>
                <a:cubicBezTo>
                  <a:pt x="1893277" y="227344"/>
                  <a:pt x="1797305" y="171559"/>
                  <a:pt x="1859280" y="198120"/>
                </a:cubicBezTo>
                <a:cubicBezTo>
                  <a:pt x="1869721" y="202595"/>
                  <a:pt x="1879419" y="208660"/>
                  <a:pt x="1889760" y="213360"/>
                </a:cubicBezTo>
                <a:cubicBezTo>
                  <a:pt x="1951869" y="241591"/>
                  <a:pt x="1940024" y="231771"/>
                  <a:pt x="2004060" y="266700"/>
                </a:cubicBezTo>
                <a:cubicBezTo>
                  <a:pt x="2012100" y="271085"/>
                  <a:pt x="2018551" y="278221"/>
                  <a:pt x="2026920" y="281940"/>
                </a:cubicBezTo>
                <a:cubicBezTo>
                  <a:pt x="2041600" y="288464"/>
                  <a:pt x="2057725" y="291214"/>
                  <a:pt x="2072640" y="297180"/>
                </a:cubicBezTo>
                <a:cubicBezTo>
                  <a:pt x="2120102" y="316165"/>
                  <a:pt x="2087746" y="307768"/>
                  <a:pt x="2133600" y="335280"/>
                </a:cubicBezTo>
                <a:cubicBezTo>
                  <a:pt x="2148211" y="344046"/>
                  <a:pt x="2164362" y="349981"/>
                  <a:pt x="2179320" y="358140"/>
                </a:cubicBezTo>
                <a:cubicBezTo>
                  <a:pt x="2192322" y="365232"/>
                  <a:pt x="2203937" y="374871"/>
                  <a:pt x="2217420" y="381000"/>
                </a:cubicBezTo>
                <a:cubicBezTo>
                  <a:pt x="2232044" y="387647"/>
                  <a:pt x="2248772" y="389056"/>
                  <a:pt x="2263140" y="396240"/>
                </a:cubicBezTo>
                <a:lnTo>
                  <a:pt x="2339340" y="434340"/>
                </a:lnTo>
                <a:cubicBezTo>
                  <a:pt x="2359660" y="444500"/>
                  <a:pt x="2379768" y="455095"/>
                  <a:pt x="2400300" y="464820"/>
                </a:cubicBezTo>
                <a:cubicBezTo>
                  <a:pt x="2428037" y="477958"/>
                  <a:pt x="2455974" y="490683"/>
                  <a:pt x="2484120" y="502920"/>
                </a:cubicBezTo>
                <a:cubicBezTo>
                  <a:pt x="2514402" y="516086"/>
                  <a:pt x="2545748" y="526824"/>
                  <a:pt x="2575560" y="541020"/>
                </a:cubicBezTo>
                <a:lnTo>
                  <a:pt x="2735580" y="617220"/>
                </a:lnTo>
                <a:lnTo>
                  <a:pt x="2849880" y="670560"/>
                </a:lnTo>
                <a:cubicBezTo>
                  <a:pt x="2885683" y="687844"/>
                  <a:pt x="2921000" y="706120"/>
                  <a:pt x="2956560" y="723900"/>
                </a:cubicBezTo>
                <a:cubicBezTo>
                  <a:pt x="2987040" y="739140"/>
                  <a:pt x="3016092" y="757655"/>
                  <a:pt x="3048000" y="769620"/>
                </a:cubicBezTo>
                <a:cubicBezTo>
                  <a:pt x="3129315" y="800113"/>
                  <a:pt x="3175455" y="814989"/>
                  <a:pt x="3261360" y="868680"/>
                </a:cubicBezTo>
                <a:cubicBezTo>
                  <a:pt x="3463102" y="994769"/>
                  <a:pt x="3147357" y="804059"/>
                  <a:pt x="3413760" y="937260"/>
                </a:cubicBezTo>
                <a:cubicBezTo>
                  <a:pt x="3429000" y="944880"/>
                  <a:pt x="3443016" y="955730"/>
                  <a:pt x="3459480" y="960120"/>
                </a:cubicBezTo>
                <a:cubicBezTo>
                  <a:pt x="3481704" y="966046"/>
                  <a:pt x="3505200" y="965200"/>
                  <a:pt x="3528060" y="967740"/>
                </a:cubicBezTo>
                <a:cubicBezTo>
                  <a:pt x="3535680" y="970280"/>
                  <a:pt x="3543128" y="973412"/>
                  <a:pt x="3550920" y="975360"/>
                </a:cubicBezTo>
                <a:cubicBezTo>
                  <a:pt x="3589739" y="985065"/>
                  <a:pt x="3614925" y="985858"/>
                  <a:pt x="3657600" y="990600"/>
                </a:cubicBezTo>
                <a:cubicBezTo>
                  <a:pt x="3704957" y="1006386"/>
                  <a:pt x="3659565" y="992916"/>
                  <a:pt x="3741420" y="1005840"/>
                </a:cubicBezTo>
                <a:cubicBezTo>
                  <a:pt x="3769471" y="1010269"/>
                  <a:pt x="3797102" y="1017243"/>
                  <a:pt x="3825240" y="1021080"/>
                </a:cubicBezTo>
                <a:cubicBezTo>
                  <a:pt x="3881383" y="1028736"/>
                  <a:pt x="3980087" y="1032249"/>
                  <a:pt x="4030980" y="1036320"/>
                </a:cubicBezTo>
                <a:cubicBezTo>
                  <a:pt x="4074632" y="1039812"/>
                  <a:pt x="4110195" y="1045459"/>
                  <a:pt x="4152900" y="1051560"/>
                </a:cubicBezTo>
                <a:cubicBezTo>
                  <a:pt x="4215299" y="1047660"/>
                  <a:pt x="4294570" y="1043858"/>
                  <a:pt x="4358640" y="1036320"/>
                </a:cubicBezTo>
                <a:cubicBezTo>
                  <a:pt x="4373984" y="1034515"/>
                  <a:pt x="4389210" y="1031730"/>
                  <a:pt x="4404360" y="1028700"/>
                </a:cubicBezTo>
                <a:cubicBezTo>
                  <a:pt x="4414629" y="1026646"/>
                  <a:pt x="4424448" y="1022379"/>
                  <a:pt x="4434840" y="1021080"/>
                </a:cubicBezTo>
                <a:cubicBezTo>
                  <a:pt x="4465189" y="1017286"/>
                  <a:pt x="4495800" y="1016000"/>
                  <a:pt x="4526280" y="1013460"/>
                </a:cubicBezTo>
                <a:cubicBezTo>
                  <a:pt x="4548955" y="1008925"/>
                  <a:pt x="4590764" y="1002201"/>
                  <a:pt x="4610100" y="990600"/>
                </a:cubicBezTo>
                <a:cubicBezTo>
                  <a:pt x="4622800" y="982980"/>
                  <a:pt x="4634666" y="973755"/>
                  <a:pt x="4648200" y="967740"/>
                </a:cubicBezTo>
                <a:cubicBezTo>
                  <a:pt x="4657770" y="963487"/>
                  <a:pt x="4668649" y="963129"/>
                  <a:pt x="4678680" y="960120"/>
                </a:cubicBezTo>
                <a:cubicBezTo>
                  <a:pt x="4694067" y="955504"/>
                  <a:pt x="4709160" y="949960"/>
                  <a:pt x="4724400" y="944880"/>
                </a:cubicBezTo>
                <a:lnTo>
                  <a:pt x="4747260" y="937260"/>
                </a:lnTo>
                <a:cubicBezTo>
                  <a:pt x="4754880" y="934720"/>
                  <a:pt x="4762128" y="930439"/>
                  <a:pt x="4770120" y="929640"/>
                </a:cubicBezTo>
                <a:cubicBezTo>
                  <a:pt x="4909505" y="915702"/>
                  <a:pt x="4820793" y="922020"/>
                  <a:pt x="5036820" y="922020"/>
                </a:cubicBezTo>
              </a:path>
            </a:pathLst>
          </a:custGeom>
          <a:noFill/>
          <a:ln w="38100" cap="flat" cmpd="sng" algn="ctr">
            <a:solidFill>
              <a:schemeClr val="accent5">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2290" name="Text Box 1">
            <a:extLst>
              <a:ext uri="{FF2B5EF4-FFF2-40B4-BE49-F238E27FC236}">
                <a16:creationId xmlns="" xmlns:a16="http://schemas.microsoft.com/office/drawing/2014/main" id="{D435239C-721B-432B-8E90-81ED94BDA7A0}"/>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Main types of </a:t>
            </a:r>
            <a:r>
              <a:rPr lang="en-US" sz="3600" dirty="0" err="1">
                <a:solidFill>
                  <a:srgbClr val="FFFFFF"/>
                </a:solidFill>
              </a:rPr>
              <a:t>Lagrangian</a:t>
            </a:r>
            <a:r>
              <a:rPr lang="en-US" sz="3600" dirty="0">
                <a:solidFill>
                  <a:srgbClr val="FFFFFF"/>
                </a:solidFill>
              </a:rPr>
              <a:t> models</a:t>
            </a:r>
          </a:p>
        </p:txBody>
      </p:sp>
      <p:sp>
        <p:nvSpPr>
          <p:cNvPr id="12291" name="Text Box 2">
            <a:extLst>
              <a:ext uri="{FF2B5EF4-FFF2-40B4-BE49-F238E27FC236}">
                <a16:creationId xmlns="" xmlns:a16="http://schemas.microsoft.com/office/drawing/2014/main" id="{C14D671A-326D-4CAD-8C3A-39FA75262563}"/>
              </a:ext>
            </a:extLst>
          </p:cNvPr>
          <p:cNvSpPr txBox="1">
            <a:spLocks noChangeArrowheads="1"/>
          </p:cNvSpPr>
          <p:nvPr/>
        </p:nvSpPr>
        <p:spPr bwMode="auto">
          <a:xfrm>
            <a:off x="436563" y="684213"/>
            <a:ext cx="9174162" cy="234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dirty="0">
                <a:solidFill>
                  <a:schemeClr val="tx1"/>
                </a:solidFill>
              </a:rPr>
              <a:t>Mean Trajectories – it assumes that the air parcel does not have the identity modified and that one single line represents its motion defined solely by the mean wind.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No diffusion is considered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No turbulence is considered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Very simple, very fast and visually appealing (</a:t>
            </a:r>
            <a:r>
              <a:rPr lang="en-US" sz="1600" i="1" dirty="0">
                <a:solidFill>
                  <a:schemeClr val="tx1"/>
                </a:solidFill>
              </a:rPr>
              <a:t>by some</a:t>
            </a:r>
            <a:r>
              <a:rPr lang="en-US" sz="1600" dirty="0">
                <a:solidFill>
                  <a:schemeClr val="tx1"/>
                </a:solidFill>
              </a:rPr>
              <a:t>)</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More valid for laminar or little turbulent flows such in the stratosphere</a:t>
            </a:r>
          </a:p>
          <a:p>
            <a:pPr defTabSz="456915" eaLnBrk="1">
              <a:spcAft>
                <a:spcPts val="1425"/>
              </a:spcAft>
              <a:buClr>
                <a:schemeClr val="bg1">
                  <a:lumMod val="50000"/>
                </a:schemeClr>
              </a:buClr>
              <a:buFont typeface="Wingdings" pitchFamily="2" charset="2"/>
              <a:buChar char=""/>
              <a:defRPr/>
            </a:pPr>
            <a:endParaRPr lang="en-US" sz="1600" dirty="0">
              <a:solidFill>
                <a:schemeClr val="tx1"/>
              </a:solidFill>
            </a:endParaRPr>
          </a:p>
        </p:txBody>
      </p:sp>
      <p:sp>
        <p:nvSpPr>
          <p:cNvPr id="5" name="Line 40">
            <a:extLst>
              <a:ext uri="{FF2B5EF4-FFF2-40B4-BE49-F238E27FC236}">
                <a16:creationId xmlns="" xmlns:a16="http://schemas.microsoft.com/office/drawing/2014/main" id="{17A4A0F6-5DCC-4499-98FB-471EA2851B11}"/>
              </a:ext>
            </a:extLst>
          </p:cNvPr>
          <p:cNvSpPr>
            <a:spLocks noChangeShapeType="1"/>
          </p:cNvSpPr>
          <p:nvPr/>
        </p:nvSpPr>
        <p:spPr bwMode="auto">
          <a:xfrm>
            <a:off x="5924550" y="1557338"/>
            <a:ext cx="595313"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7" name="Ellipse 1">
            <a:extLst>
              <a:ext uri="{FF2B5EF4-FFF2-40B4-BE49-F238E27FC236}">
                <a16:creationId xmlns="" xmlns:a16="http://schemas.microsoft.com/office/drawing/2014/main" id="{2DD3D97A-DC5C-4B59-8746-271AFA806B82}"/>
              </a:ext>
            </a:extLst>
          </p:cNvPr>
          <p:cNvSpPr>
            <a:spLocks noChangeArrowheads="1"/>
          </p:cNvSpPr>
          <p:nvPr/>
        </p:nvSpPr>
        <p:spPr bwMode="auto">
          <a:xfrm>
            <a:off x="5851525" y="1506538"/>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 name="Line 40">
            <a:extLst>
              <a:ext uri="{FF2B5EF4-FFF2-40B4-BE49-F238E27FC236}">
                <a16:creationId xmlns="" xmlns:a16="http://schemas.microsoft.com/office/drawing/2014/main" id="{1C3EE82D-CC21-487B-B54C-C560E06BB3AD}"/>
              </a:ext>
            </a:extLst>
          </p:cNvPr>
          <p:cNvSpPr>
            <a:spLocks noChangeShapeType="1"/>
          </p:cNvSpPr>
          <p:nvPr/>
        </p:nvSpPr>
        <p:spPr bwMode="auto">
          <a:xfrm>
            <a:off x="6934200" y="1617663"/>
            <a:ext cx="482600" cy="15081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1" name="Ellipse 1">
            <a:extLst>
              <a:ext uri="{FF2B5EF4-FFF2-40B4-BE49-F238E27FC236}">
                <a16:creationId xmlns="" xmlns:a16="http://schemas.microsoft.com/office/drawing/2014/main" id="{CAD15A76-F07F-4782-966E-FFC68625A456}"/>
              </a:ext>
            </a:extLst>
          </p:cNvPr>
          <p:cNvSpPr>
            <a:spLocks noChangeArrowheads="1"/>
          </p:cNvSpPr>
          <p:nvPr/>
        </p:nvSpPr>
        <p:spPr bwMode="auto">
          <a:xfrm>
            <a:off x="6861175" y="1566863"/>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2" name="Text Box 2">
            <a:extLst>
              <a:ext uri="{FF2B5EF4-FFF2-40B4-BE49-F238E27FC236}">
                <a16:creationId xmlns="" xmlns:a16="http://schemas.microsoft.com/office/drawing/2014/main" id="{7E1935BD-C9E5-4D20-8EDD-7B9E3E00D458}"/>
              </a:ext>
            </a:extLst>
          </p:cNvPr>
          <p:cNvSpPr txBox="1">
            <a:spLocks noChangeArrowheads="1"/>
          </p:cNvSpPr>
          <p:nvPr/>
        </p:nvSpPr>
        <p:spPr bwMode="auto">
          <a:xfrm>
            <a:off x="474663" y="3419475"/>
            <a:ext cx="9174162" cy="234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dirty="0">
                <a:solidFill>
                  <a:schemeClr val="tx1"/>
                </a:solidFill>
              </a:rPr>
              <a:t>Box models – a box that  stretches or compresses along a trajectory defined, once more, by the mean wind. The box may be re-presented by one or more trajectories.</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No diffusion is considered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No turbulence is considered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Good for chemistry</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Strong wind shear deforms the boxes</a:t>
            </a:r>
          </a:p>
          <a:p>
            <a:pPr defTabSz="456915" eaLnBrk="1">
              <a:spcAft>
                <a:spcPts val="1425"/>
              </a:spcAft>
              <a:buClr>
                <a:schemeClr val="bg1">
                  <a:lumMod val="50000"/>
                </a:schemeClr>
              </a:buClr>
              <a:buFont typeface="Wingdings" pitchFamily="2" charset="2"/>
              <a:buChar char=""/>
              <a:defRPr/>
            </a:pPr>
            <a:endParaRPr lang="en-US" sz="1600" dirty="0">
              <a:solidFill>
                <a:schemeClr val="tx1"/>
              </a:solidFill>
            </a:endParaRPr>
          </a:p>
        </p:txBody>
      </p:sp>
      <p:sp>
        <p:nvSpPr>
          <p:cNvPr id="13" name="Freihandform 12">
            <a:extLst>
              <a:ext uri="{FF2B5EF4-FFF2-40B4-BE49-F238E27FC236}">
                <a16:creationId xmlns="" xmlns:a16="http://schemas.microsoft.com/office/drawing/2014/main" id="{72EB9F92-45D6-4555-8D76-C8E6C5B72EF3}"/>
              </a:ext>
            </a:extLst>
          </p:cNvPr>
          <p:cNvSpPr/>
          <p:nvPr/>
        </p:nvSpPr>
        <p:spPr bwMode="auto">
          <a:xfrm>
            <a:off x="5688013" y="4592638"/>
            <a:ext cx="4032250" cy="420687"/>
          </a:xfrm>
          <a:custGeom>
            <a:avLst/>
            <a:gdLst>
              <a:gd name="connsiteX0" fmla="*/ 0 w 5036820"/>
              <a:gd name="connsiteY0" fmla="*/ 266700 h 1051560"/>
              <a:gd name="connsiteX1" fmla="*/ 53340 w 5036820"/>
              <a:gd name="connsiteY1" fmla="*/ 236220 h 1051560"/>
              <a:gd name="connsiteX2" fmla="*/ 205740 w 5036820"/>
              <a:gd name="connsiteY2" fmla="*/ 137160 h 1051560"/>
              <a:gd name="connsiteX3" fmla="*/ 266700 w 5036820"/>
              <a:gd name="connsiteY3" fmla="*/ 114300 h 1051560"/>
              <a:gd name="connsiteX4" fmla="*/ 297180 w 5036820"/>
              <a:gd name="connsiteY4" fmla="*/ 99060 h 1051560"/>
              <a:gd name="connsiteX5" fmla="*/ 350520 w 5036820"/>
              <a:gd name="connsiteY5" fmla="*/ 83820 h 1051560"/>
              <a:gd name="connsiteX6" fmla="*/ 464820 w 5036820"/>
              <a:gd name="connsiteY6" fmla="*/ 38100 h 1051560"/>
              <a:gd name="connsiteX7" fmla="*/ 762000 w 5036820"/>
              <a:gd name="connsiteY7" fmla="*/ 7620 h 1051560"/>
              <a:gd name="connsiteX8" fmla="*/ 838200 w 5036820"/>
              <a:gd name="connsiteY8" fmla="*/ 0 h 1051560"/>
              <a:gd name="connsiteX9" fmla="*/ 1226820 w 5036820"/>
              <a:gd name="connsiteY9" fmla="*/ 7620 h 1051560"/>
              <a:gd name="connsiteX10" fmla="*/ 1424940 w 5036820"/>
              <a:gd name="connsiteY10" fmla="*/ 22860 h 1051560"/>
              <a:gd name="connsiteX11" fmla="*/ 1607820 w 5036820"/>
              <a:gd name="connsiteY11" fmla="*/ 76200 h 1051560"/>
              <a:gd name="connsiteX12" fmla="*/ 1661160 w 5036820"/>
              <a:gd name="connsiteY12" fmla="*/ 91440 h 1051560"/>
              <a:gd name="connsiteX13" fmla="*/ 1729740 w 5036820"/>
              <a:gd name="connsiteY13" fmla="*/ 129540 h 1051560"/>
              <a:gd name="connsiteX14" fmla="*/ 1775460 w 5036820"/>
              <a:gd name="connsiteY14" fmla="*/ 160020 h 1051560"/>
              <a:gd name="connsiteX15" fmla="*/ 1859280 w 5036820"/>
              <a:gd name="connsiteY15" fmla="*/ 198120 h 1051560"/>
              <a:gd name="connsiteX16" fmla="*/ 1889760 w 5036820"/>
              <a:gd name="connsiteY16" fmla="*/ 213360 h 1051560"/>
              <a:gd name="connsiteX17" fmla="*/ 2004060 w 5036820"/>
              <a:gd name="connsiteY17" fmla="*/ 266700 h 1051560"/>
              <a:gd name="connsiteX18" fmla="*/ 2026920 w 5036820"/>
              <a:gd name="connsiteY18" fmla="*/ 281940 h 1051560"/>
              <a:gd name="connsiteX19" fmla="*/ 2072640 w 5036820"/>
              <a:gd name="connsiteY19" fmla="*/ 297180 h 1051560"/>
              <a:gd name="connsiteX20" fmla="*/ 2133600 w 5036820"/>
              <a:gd name="connsiteY20" fmla="*/ 335280 h 1051560"/>
              <a:gd name="connsiteX21" fmla="*/ 2179320 w 5036820"/>
              <a:gd name="connsiteY21" fmla="*/ 358140 h 1051560"/>
              <a:gd name="connsiteX22" fmla="*/ 2217420 w 5036820"/>
              <a:gd name="connsiteY22" fmla="*/ 381000 h 1051560"/>
              <a:gd name="connsiteX23" fmla="*/ 2263140 w 5036820"/>
              <a:gd name="connsiteY23" fmla="*/ 396240 h 1051560"/>
              <a:gd name="connsiteX24" fmla="*/ 2339340 w 5036820"/>
              <a:gd name="connsiteY24" fmla="*/ 434340 h 1051560"/>
              <a:gd name="connsiteX25" fmla="*/ 2400300 w 5036820"/>
              <a:gd name="connsiteY25" fmla="*/ 464820 h 1051560"/>
              <a:gd name="connsiteX26" fmla="*/ 2484120 w 5036820"/>
              <a:gd name="connsiteY26" fmla="*/ 502920 h 1051560"/>
              <a:gd name="connsiteX27" fmla="*/ 2575560 w 5036820"/>
              <a:gd name="connsiteY27" fmla="*/ 541020 h 1051560"/>
              <a:gd name="connsiteX28" fmla="*/ 2735580 w 5036820"/>
              <a:gd name="connsiteY28" fmla="*/ 617220 h 1051560"/>
              <a:gd name="connsiteX29" fmla="*/ 2849880 w 5036820"/>
              <a:gd name="connsiteY29" fmla="*/ 670560 h 1051560"/>
              <a:gd name="connsiteX30" fmla="*/ 2956560 w 5036820"/>
              <a:gd name="connsiteY30" fmla="*/ 723900 h 1051560"/>
              <a:gd name="connsiteX31" fmla="*/ 3048000 w 5036820"/>
              <a:gd name="connsiteY31" fmla="*/ 769620 h 1051560"/>
              <a:gd name="connsiteX32" fmla="*/ 3261360 w 5036820"/>
              <a:gd name="connsiteY32" fmla="*/ 868680 h 1051560"/>
              <a:gd name="connsiteX33" fmla="*/ 3413760 w 5036820"/>
              <a:gd name="connsiteY33" fmla="*/ 937260 h 1051560"/>
              <a:gd name="connsiteX34" fmla="*/ 3459480 w 5036820"/>
              <a:gd name="connsiteY34" fmla="*/ 960120 h 1051560"/>
              <a:gd name="connsiteX35" fmla="*/ 3528060 w 5036820"/>
              <a:gd name="connsiteY35" fmla="*/ 967740 h 1051560"/>
              <a:gd name="connsiteX36" fmla="*/ 3550920 w 5036820"/>
              <a:gd name="connsiteY36" fmla="*/ 975360 h 1051560"/>
              <a:gd name="connsiteX37" fmla="*/ 3657600 w 5036820"/>
              <a:gd name="connsiteY37" fmla="*/ 990600 h 1051560"/>
              <a:gd name="connsiteX38" fmla="*/ 3741420 w 5036820"/>
              <a:gd name="connsiteY38" fmla="*/ 1005840 h 1051560"/>
              <a:gd name="connsiteX39" fmla="*/ 3825240 w 5036820"/>
              <a:gd name="connsiteY39" fmla="*/ 1021080 h 1051560"/>
              <a:gd name="connsiteX40" fmla="*/ 4030980 w 5036820"/>
              <a:gd name="connsiteY40" fmla="*/ 1036320 h 1051560"/>
              <a:gd name="connsiteX41" fmla="*/ 4152900 w 5036820"/>
              <a:gd name="connsiteY41" fmla="*/ 1051560 h 1051560"/>
              <a:gd name="connsiteX42" fmla="*/ 4358640 w 5036820"/>
              <a:gd name="connsiteY42" fmla="*/ 1036320 h 1051560"/>
              <a:gd name="connsiteX43" fmla="*/ 4404360 w 5036820"/>
              <a:gd name="connsiteY43" fmla="*/ 1028700 h 1051560"/>
              <a:gd name="connsiteX44" fmla="*/ 4434840 w 5036820"/>
              <a:gd name="connsiteY44" fmla="*/ 1021080 h 1051560"/>
              <a:gd name="connsiteX45" fmla="*/ 4526280 w 5036820"/>
              <a:gd name="connsiteY45" fmla="*/ 1013460 h 1051560"/>
              <a:gd name="connsiteX46" fmla="*/ 4610100 w 5036820"/>
              <a:gd name="connsiteY46" fmla="*/ 990600 h 1051560"/>
              <a:gd name="connsiteX47" fmla="*/ 4648200 w 5036820"/>
              <a:gd name="connsiteY47" fmla="*/ 967740 h 1051560"/>
              <a:gd name="connsiteX48" fmla="*/ 4678680 w 5036820"/>
              <a:gd name="connsiteY48" fmla="*/ 960120 h 1051560"/>
              <a:gd name="connsiteX49" fmla="*/ 4724400 w 5036820"/>
              <a:gd name="connsiteY49" fmla="*/ 944880 h 1051560"/>
              <a:gd name="connsiteX50" fmla="*/ 4747260 w 5036820"/>
              <a:gd name="connsiteY50" fmla="*/ 937260 h 1051560"/>
              <a:gd name="connsiteX51" fmla="*/ 4770120 w 5036820"/>
              <a:gd name="connsiteY51" fmla="*/ 929640 h 1051560"/>
              <a:gd name="connsiteX52" fmla="*/ 5036820 w 5036820"/>
              <a:gd name="connsiteY52" fmla="*/ 9220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36820" h="1051560">
                <a:moveTo>
                  <a:pt x="0" y="266700"/>
                </a:moveTo>
                <a:cubicBezTo>
                  <a:pt x="17780" y="256540"/>
                  <a:pt x="36011" y="247131"/>
                  <a:pt x="53340" y="236220"/>
                </a:cubicBezTo>
                <a:cubicBezTo>
                  <a:pt x="104612" y="203938"/>
                  <a:pt x="149009" y="158434"/>
                  <a:pt x="205740" y="137160"/>
                </a:cubicBezTo>
                <a:cubicBezTo>
                  <a:pt x="226060" y="129540"/>
                  <a:pt x="246668" y="122647"/>
                  <a:pt x="266700" y="114300"/>
                </a:cubicBezTo>
                <a:cubicBezTo>
                  <a:pt x="277185" y="109931"/>
                  <a:pt x="286505" y="102942"/>
                  <a:pt x="297180" y="99060"/>
                </a:cubicBezTo>
                <a:cubicBezTo>
                  <a:pt x="314558" y="92741"/>
                  <a:pt x="333261" y="90458"/>
                  <a:pt x="350520" y="83820"/>
                </a:cubicBezTo>
                <a:cubicBezTo>
                  <a:pt x="408694" y="61445"/>
                  <a:pt x="392943" y="50422"/>
                  <a:pt x="464820" y="38100"/>
                </a:cubicBezTo>
                <a:cubicBezTo>
                  <a:pt x="581989" y="18014"/>
                  <a:pt x="653375" y="17066"/>
                  <a:pt x="762000" y="7620"/>
                </a:cubicBezTo>
                <a:cubicBezTo>
                  <a:pt x="787431" y="5409"/>
                  <a:pt x="812800" y="2540"/>
                  <a:pt x="838200" y="0"/>
                </a:cubicBezTo>
                <a:lnTo>
                  <a:pt x="1226820" y="7620"/>
                </a:lnTo>
                <a:cubicBezTo>
                  <a:pt x="1283737" y="9345"/>
                  <a:pt x="1365820" y="17485"/>
                  <a:pt x="1424940" y="22860"/>
                </a:cubicBezTo>
                <a:cubicBezTo>
                  <a:pt x="1515690" y="41010"/>
                  <a:pt x="1438875" y="24217"/>
                  <a:pt x="1607820" y="76200"/>
                </a:cubicBezTo>
                <a:cubicBezTo>
                  <a:pt x="1625494" y="81638"/>
                  <a:pt x="1661160" y="91440"/>
                  <a:pt x="1661160" y="91440"/>
                </a:cubicBezTo>
                <a:cubicBezTo>
                  <a:pt x="1767303" y="176355"/>
                  <a:pt x="1644933" y="87137"/>
                  <a:pt x="1729740" y="129540"/>
                </a:cubicBezTo>
                <a:cubicBezTo>
                  <a:pt x="1746123" y="137731"/>
                  <a:pt x="1759557" y="150933"/>
                  <a:pt x="1775460" y="160020"/>
                </a:cubicBezTo>
                <a:cubicBezTo>
                  <a:pt x="1893277" y="227344"/>
                  <a:pt x="1797305" y="171559"/>
                  <a:pt x="1859280" y="198120"/>
                </a:cubicBezTo>
                <a:cubicBezTo>
                  <a:pt x="1869721" y="202595"/>
                  <a:pt x="1879419" y="208660"/>
                  <a:pt x="1889760" y="213360"/>
                </a:cubicBezTo>
                <a:cubicBezTo>
                  <a:pt x="1951869" y="241591"/>
                  <a:pt x="1940024" y="231771"/>
                  <a:pt x="2004060" y="266700"/>
                </a:cubicBezTo>
                <a:cubicBezTo>
                  <a:pt x="2012100" y="271085"/>
                  <a:pt x="2018551" y="278221"/>
                  <a:pt x="2026920" y="281940"/>
                </a:cubicBezTo>
                <a:cubicBezTo>
                  <a:pt x="2041600" y="288464"/>
                  <a:pt x="2057725" y="291214"/>
                  <a:pt x="2072640" y="297180"/>
                </a:cubicBezTo>
                <a:cubicBezTo>
                  <a:pt x="2120102" y="316165"/>
                  <a:pt x="2087746" y="307768"/>
                  <a:pt x="2133600" y="335280"/>
                </a:cubicBezTo>
                <a:cubicBezTo>
                  <a:pt x="2148211" y="344046"/>
                  <a:pt x="2164362" y="349981"/>
                  <a:pt x="2179320" y="358140"/>
                </a:cubicBezTo>
                <a:cubicBezTo>
                  <a:pt x="2192322" y="365232"/>
                  <a:pt x="2203937" y="374871"/>
                  <a:pt x="2217420" y="381000"/>
                </a:cubicBezTo>
                <a:cubicBezTo>
                  <a:pt x="2232044" y="387647"/>
                  <a:pt x="2248772" y="389056"/>
                  <a:pt x="2263140" y="396240"/>
                </a:cubicBezTo>
                <a:lnTo>
                  <a:pt x="2339340" y="434340"/>
                </a:lnTo>
                <a:cubicBezTo>
                  <a:pt x="2359660" y="444500"/>
                  <a:pt x="2379768" y="455095"/>
                  <a:pt x="2400300" y="464820"/>
                </a:cubicBezTo>
                <a:cubicBezTo>
                  <a:pt x="2428037" y="477958"/>
                  <a:pt x="2455974" y="490683"/>
                  <a:pt x="2484120" y="502920"/>
                </a:cubicBezTo>
                <a:cubicBezTo>
                  <a:pt x="2514402" y="516086"/>
                  <a:pt x="2545748" y="526824"/>
                  <a:pt x="2575560" y="541020"/>
                </a:cubicBezTo>
                <a:lnTo>
                  <a:pt x="2735580" y="617220"/>
                </a:lnTo>
                <a:lnTo>
                  <a:pt x="2849880" y="670560"/>
                </a:lnTo>
                <a:cubicBezTo>
                  <a:pt x="2885683" y="687844"/>
                  <a:pt x="2921000" y="706120"/>
                  <a:pt x="2956560" y="723900"/>
                </a:cubicBezTo>
                <a:cubicBezTo>
                  <a:pt x="2987040" y="739140"/>
                  <a:pt x="3016092" y="757655"/>
                  <a:pt x="3048000" y="769620"/>
                </a:cubicBezTo>
                <a:cubicBezTo>
                  <a:pt x="3129315" y="800113"/>
                  <a:pt x="3175455" y="814989"/>
                  <a:pt x="3261360" y="868680"/>
                </a:cubicBezTo>
                <a:cubicBezTo>
                  <a:pt x="3463102" y="994769"/>
                  <a:pt x="3147357" y="804059"/>
                  <a:pt x="3413760" y="937260"/>
                </a:cubicBezTo>
                <a:cubicBezTo>
                  <a:pt x="3429000" y="944880"/>
                  <a:pt x="3443016" y="955730"/>
                  <a:pt x="3459480" y="960120"/>
                </a:cubicBezTo>
                <a:cubicBezTo>
                  <a:pt x="3481704" y="966046"/>
                  <a:pt x="3505200" y="965200"/>
                  <a:pt x="3528060" y="967740"/>
                </a:cubicBezTo>
                <a:cubicBezTo>
                  <a:pt x="3535680" y="970280"/>
                  <a:pt x="3543128" y="973412"/>
                  <a:pt x="3550920" y="975360"/>
                </a:cubicBezTo>
                <a:cubicBezTo>
                  <a:pt x="3589739" y="985065"/>
                  <a:pt x="3614925" y="985858"/>
                  <a:pt x="3657600" y="990600"/>
                </a:cubicBezTo>
                <a:cubicBezTo>
                  <a:pt x="3704957" y="1006386"/>
                  <a:pt x="3659565" y="992916"/>
                  <a:pt x="3741420" y="1005840"/>
                </a:cubicBezTo>
                <a:cubicBezTo>
                  <a:pt x="3769471" y="1010269"/>
                  <a:pt x="3797102" y="1017243"/>
                  <a:pt x="3825240" y="1021080"/>
                </a:cubicBezTo>
                <a:cubicBezTo>
                  <a:pt x="3881383" y="1028736"/>
                  <a:pt x="3980087" y="1032249"/>
                  <a:pt x="4030980" y="1036320"/>
                </a:cubicBezTo>
                <a:cubicBezTo>
                  <a:pt x="4074632" y="1039812"/>
                  <a:pt x="4110195" y="1045459"/>
                  <a:pt x="4152900" y="1051560"/>
                </a:cubicBezTo>
                <a:cubicBezTo>
                  <a:pt x="4215299" y="1047660"/>
                  <a:pt x="4294570" y="1043858"/>
                  <a:pt x="4358640" y="1036320"/>
                </a:cubicBezTo>
                <a:cubicBezTo>
                  <a:pt x="4373984" y="1034515"/>
                  <a:pt x="4389210" y="1031730"/>
                  <a:pt x="4404360" y="1028700"/>
                </a:cubicBezTo>
                <a:cubicBezTo>
                  <a:pt x="4414629" y="1026646"/>
                  <a:pt x="4424448" y="1022379"/>
                  <a:pt x="4434840" y="1021080"/>
                </a:cubicBezTo>
                <a:cubicBezTo>
                  <a:pt x="4465189" y="1017286"/>
                  <a:pt x="4495800" y="1016000"/>
                  <a:pt x="4526280" y="1013460"/>
                </a:cubicBezTo>
                <a:cubicBezTo>
                  <a:pt x="4548955" y="1008925"/>
                  <a:pt x="4590764" y="1002201"/>
                  <a:pt x="4610100" y="990600"/>
                </a:cubicBezTo>
                <a:cubicBezTo>
                  <a:pt x="4622800" y="982980"/>
                  <a:pt x="4634666" y="973755"/>
                  <a:pt x="4648200" y="967740"/>
                </a:cubicBezTo>
                <a:cubicBezTo>
                  <a:pt x="4657770" y="963487"/>
                  <a:pt x="4668649" y="963129"/>
                  <a:pt x="4678680" y="960120"/>
                </a:cubicBezTo>
                <a:cubicBezTo>
                  <a:pt x="4694067" y="955504"/>
                  <a:pt x="4709160" y="949960"/>
                  <a:pt x="4724400" y="944880"/>
                </a:cubicBezTo>
                <a:lnTo>
                  <a:pt x="4747260" y="937260"/>
                </a:lnTo>
                <a:cubicBezTo>
                  <a:pt x="4754880" y="934720"/>
                  <a:pt x="4762128" y="930439"/>
                  <a:pt x="4770120" y="929640"/>
                </a:cubicBezTo>
                <a:cubicBezTo>
                  <a:pt x="4909505" y="915702"/>
                  <a:pt x="4820793" y="922020"/>
                  <a:pt x="5036820" y="922020"/>
                </a:cubicBezTo>
              </a:path>
            </a:pathLst>
          </a:custGeom>
          <a:noFill/>
          <a:ln w="38100" cap="flat" cmpd="sng" algn="ctr">
            <a:solidFill>
              <a:schemeClr val="accent5">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4" name="Line 40">
            <a:extLst>
              <a:ext uri="{FF2B5EF4-FFF2-40B4-BE49-F238E27FC236}">
                <a16:creationId xmlns="" xmlns:a16="http://schemas.microsoft.com/office/drawing/2014/main" id="{00402868-DD72-446B-81EE-8EFF3914E675}"/>
              </a:ext>
            </a:extLst>
          </p:cNvPr>
          <p:cNvSpPr>
            <a:spLocks noChangeShapeType="1"/>
          </p:cNvSpPr>
          <p:nvPr/>
        </p:nvSpPr>
        <p:spPr bwMode="auto">
          <a:xfrm>
            <a:off x="6211888" y="4591050"/>
            <a:ext cx="595312"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5" name="Ellipse 1">
            <a:extLst>
              <a:ext uri="{FF2B5EF4-FFF2-40B4-BE49-F238E27FC236}">
                <a16:creationId xmlns="" xmlns:a16="http://schemas.microsoft.com/office/drawing/2014/main" id="{46ACF72C-31F8-41AA-A3D6-40AB1C35B204}"/>
              </a:ext>
            </a:extLst>
          </p:cNvPr>
          <p:cNvSpPr>
            <a:spLocks noChangeArrowheads="1"/>
          </p:cNvSpPr>
          <p:nvPr/>
        </p:nvSpPr>
        <p:spPr bwMode="auto">
          <a:xfrm>
            <a:off x="6138863" y="4540250"/>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6" name="Line 40">
            <a:extLst>
              <a:ext uri="{FF2B5EF4-FFF2-40B4-BE49-F238E27FC236}">
                <a16:creationId xmlns="" xmlns:a16="http://schemas.microsoft.com/office/drawing/2014/main" id="{7C33C036-6505-4574-B4F5-2474E5DBE86E}"/>
              </a:ext>
            </a:extLst>
          </p:cNvPr>
          <p:cNvSpPr>
            <a:spLocks noChangeShapeType="1"/>
          </p:cNvSpPr>
          <p:nvPr/>
        </p:nvSpPr>
        <p:spPr bwMode="auto">
          <a:xfrm>
            <a:off x="7219950" y="4651375"/>
            <a:ext cx="484188" cy="15081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7" name="Ellipse 1">
            <a:extLst>
              <a:ext uri="{FF2B5EF4-FFF2-40B4-BE49-F238E27FC236}">
                <a16:creationId xmlns="" xmlns:a16="http://schemas.microsoft.com/office/drawing/2014/main" id="{546985A6-E356-4D7D-AB57-25CA71F0C2B8}"/>
              </a:ext>
            </a:extLst>
          </p:cNvPr>
          <p:cNvSpPr>
            <a:spLocks noChangeArrowheads="1"/>
          </p:cNvSpPr>
          <p:nvPr/>
        </p:nvSpPr>
        <p:spPr bwMode="auto">
          <a:xfrm>
            <a:off x="7146925" y="4600575"/>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8" name="AutoShape 14">
            <a:extLst>
              <a:ext uri="{FF2B5EF4-FFF2-40B4-BE49-F238E27FC236}">
                <a16:creationId xmlns="" xmlns:a16="http://schemas.microsoft.com/office/drawing/2014/main" id="{BA18ED21-89D5-4396-B7F9-6745D21D5B44}"/>
              </a:ext>
            </a:extLst>
          </p:cNvPr>
          <p:cNvSpPr>
            <a:spLocks noChangeArrowheads="1"/>
          </p:cNvSpPr>
          <p:nvPr/>
        </p:nvSpPr>
        <p:spPr bwMode="auto">
          <a:xfrm>
            <a:off x="5926138" y="4140200"/>
            <a:ext cx="769937" cy="8318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9" name="AutoShape 14">
            <a:extLst>
              <a:ext uri="{FF2B5EF4-FFF2-40B4-BE49-F238E27FC236}">
                <a16:creationId xmlns="" xmlns:a16="http://schemas.microsoft.com/office/drawing/2014/main" id="{6A434C97-A374-4C6A-8D01-F7450BB0A812}"/>
              </a:ext>
            </a:extLst>
          </p:cNvPr>
          <p:cNvSpPr>
            <a:spLocks noChangeArrowheads="1"/>
          </p:cNvSpPr>
          <p:nvPr/>
        </p:nvSpPr>
        <p:spPr bwMode="auto">
          <a:xfrm>
            <a:off x="6942138" y="4327525"/>
            <a:ext cx="769937" cy="644525"/>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20" name="Line 40">
            <a:extLst>
              <a:ext uri="{FF2B5EF4-FFF2-40B4-BE49-F238E27FC236}">
                <a16:creationId xmlns="" xmlns:a16="http://schemas.microsoft.com/office/drawing/2014/main" id="{0FECA54F-4489-45CE-888D-FE25A68763CA}"/>
              </a:ext>
            </a:extLst>
          </p:cNvPr>
          <p:cNvSpPr>
            <a:spLocks noChangeShapeType="1"/>
          </p:cNvSpPr>
          <p:nvPr/>
        </p:nvSpPr>
        <p:spPr bwMode="auto">
          <a:xfrm flipV="1">
            <a:off x="9217025" y="4972050"/>
            <a:ext cx="503238" cy="412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21" name="Ellipse 1">
            <a:extLst>
              <a:ext uri="{FF2B5EF4-FFF2-40B4-BE49-F238E27FC236}">
                <a16:creationId xmlns="" xmlns:a16="http://schemas.microsoft.com/office/drawing/2014/main" id="{83CAC9B2-8B10-40E9-806D-8D23ED4622A9}"/>
              </a:ext>
            </a:extLst>
          </p:cNvPr>
          <p:cNvSpPr>
            <a:spLocks noChangeArrowheads="1"/>
          </p:cNvSpPr>
          <p:nvPr/>
        </p:nvSpPr>
        <p:spPr bwMode="auto">
          <a:xfrm>
            <a:off x="9132888" y="4941888"/>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22" name="AutoShape 14">
            <a:extLst>
              <a:ext uri="{FF2B5EF4-FFF2-40B4-BE49-F238E27FC236}">
                <a16:creationId xmlns="" xmlns:a16="http://schemas.microsoft.com/office/drawing/2014/main" id="{69CE4FD6-84E7-43E3-B942-3143C7B1745D}"/>
              </a:ext>
            </a:extLst>
          </p:cNvPr>
          <p:cNvSpPr>
            <a:spLocks noChangeArrowheads="1"/>
          </p:cNvSpPr>
          <p:nvPr/>
        </p:nvSpPr>
        <p:spPr bwMode="auto">
          <a:xfrm>
            <a:off x="8878888" y="4327525"/>
            <a:ext cx="769937" cy="1004888"/>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
            <a:extLst>
              <a:ext uri="{FF2B5EF4-FFF2-40B4-BE49-F238E27FC236}">
                <a16:creationId xmlns="" xmlns:a16="http://schemas.microsoft.com/office/drawing/2014/main" id="{94EE8CEF-9902-4DB4-8C92-2180280BD086}"/>
              </a:ext>
            </a:extLst>
          </p:cNvPr>
          <p:cNvSpPr txBox="1">
            <a:spLocks noChangeArrowheads="1"/>
          </p:cNvSpPr>
          <p:nvPr/>
        </p:nvSpPr>
        <p:spPr bwMode="auto">
          <a:xfrm>
            <a:off x="436563" y="684213"/>
            <a:ext cx="9174162" cy="234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dirty="0">
                <a:solidFill>
                  <a:schemeClr val="tx1"/>
                </a:solidFill>
              </a:rPr>
              <a:t>Gaussian Puff model – it uses puffs moving along with the mean wind and with puffs growing in size (usually following a Gaussian) according to turbulence.</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Good for constant winds and turbulence</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Problems in strong wind shears</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Handling merging of puffs</a:t>
            </a:r>
          </a:p>
          <a:p>
            <a:pPr marL="742950" lvl="1" indent="-285750" defTabSz="456915" eaLnBrk="1">
              <a:spcAft>
                <a:spcPts val="1425"/>
              </a:spcAft>
              <a:buClr>
                <a:schemeClr val="bg1">
                  <a:lumMod val="50000"/>
                </a:schemeClr>
              </a:buClr>
              <a:buFont typeface="Wingdings" pitchFamily="2" charset="2"/>
              <a:buChar char="Ø"/>
              <a:defRPr/>
            </a:pPr>
            <a:endParaRPr lang="en-US" sz="1600" dirty="0">
              <a:solidFill>
                <a:schemeClr val="tx1"/>
              </a:solidFill>
            </a:endParaRPr>
          </a:p>
          <a:p>
            <a:pPr defTabSz="456915" eaLnBrk="1">
              <a:spcAft>
                <a:spcPts val="1425"/>
              </a:spcAft>
              <a:buClr>
                <a:schemeClr val="bg1">
                  <a:lumMod val="50000"/>
                </a:schemeClr>
              </a:buClr>
              <a:buFont typeface="Wingdings" pitchFamily="2" charset="2"/>
              <a:buChar char=""/>
              <a:defRPr/>
            </a:pPr>
            <a:endParaRPr lang="en-US" sz="1600" dirty="0">
              <a:solidFill>
                <a:schemeClr val="tx1"/>
              </a:solidFill>
            </a:endParaRPr>
          </a:p>
        </p:txBody>
      </p:sp>
      <p:sp>
        <p:nvSpPr>
          <p:cNvPr id="12290" name="Text Box 1">
            <a:extLst>
              <a:ext uri="{FF2B5EF4-FFF2-40B4-BE49-F238E27FC236}">
                <a16:creationId xmlns="" xmlns:a16="http://schemas.microsoft.com/office/drawing/2014/main" id="{E763533D-9C3E-4664-82BB-ED1448D78348}"/>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Main types of </a:t>
            </a:r>
            <a:r>
              <a:rPr lang="en-US" sz="3600" dirty="0" err="1">
                <a:solidFill>
                  <a:srgbClr val="FFFFFF"/>
                </a:solidFill>
              </a:rPr>
              <a:t>Lagrangian</a:t>
            </a:r>
            <a:r>
              <a:rPr lang="en-US" sz="3600" dirty="0">
                <a:solidFill>
                  <a:srgbClr val="FFFFFF"/>
                </a:solidFill>
              </a:rPr>
              <a:t> models</a:t>
            </a:r>
          </a:p>
        </p:txBody>
      </p:sp>
      <p:sp>
        <p:nvSpPr>
          <p:cNvPr id="2" name="Ellipse 1">
            <a:extLst>
              <a:ext uri="{FF2B5EF4-FFF2-40B4-BE49-F238E27FC236}">
                <a16:creationId xmlns="" xmlns:a16="http://schemas.microsoft.com/office/drawing/2014/main" id="{2BF8E7CF-4CED-419F-BB4F-78389ECD8CEC}"/>
              </a:ext>
            </a:extLst>
          </p:cNvPr>
          <p:cNvSpPr/>
          <p:nvPr/>
        </p:nvSpPr>
        <p:spPr bwMode="auto">
          <a:xfrm rot="20916895">
            <a:off x="5986463" y="1295400"/>
            <a:ext cx="563562" cy="1295400"/>
          </a:xfrm>
          <a:prstGeom prst="ellipse">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cxnSp>
        <p:nvCxnSpPr>
          <p:cNvPr id="13317" name="Gerade Verbindung 3">
            <a:extLst>
              <a:ext uri="{FF2B5EF4-FFF2-40B4-BE49-F238E27FC236}">
                <a16:creationId xmlns="" xmlns:a16="http://schemas.microsoft.com/office/drawing/2014/main" id="{D64BD27E-C672-47CA-B985-DB7E300B37A8}"/>
              </a:ext>
            </a:extLst>
          </p:cNvPr>
          <p:cNvCxnSpPr>
            <a:cxnSpLocks noChangeShapeType="1"/>
            <a:stCxn id="2" idx="0"/>
            <a:endCxn id="2" idx="4"/>
          </p:cNvCxnSpPr>
          <p:nvPr/>
        </p:nvCxnSpPr>
        <p:spPr bwMode="auto">
          <a:xfrm>
            <a:off x="6140450" y="1308100"/>
            <a:ext cx="255588" cy="12700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18" name="Gerade Verbindung 8">
            <a:extLst>
              <a:ext uri="{FF2B5EF4-FFF2-40B4-BE49-F238E27FC236}">
                <a16:creationId xmlns="" xmlns:a16="http://schemas.microsoft.com/office/drawing/2014/main" id="{0CD5E450-C8BB-4073-BFAB-0A3B2FDD70E2}"/>
              </a:ext>
            </a:extLst>
          </p:cNvPr>
          <p:cNvCxnSpPr>
            <a:cxnSpLocks noChangeShapeType="1"/>
            <a:stCxn id="2" idx="2"/>
            <a:endCxn id="2" idx="6"/>
          </p:cNvCxnSpPr>
          <p:nvPr/>
        </p:nvCxnSpPr>
        <p:spPr bwMode="auto">
          <a:xfrm flipV="1">
            <a:off x="5992813" y="1887538"/>
            <a:ext cx="552450" cy="11112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Ellipse 41">
            <a:extLst>
              <a:ext uri="{FF2B5EF4-FFF2-40B4-BE49-F238E27FC236}">
                <a16:creationId xmlns="" xmlns:a16="http://schemas.microsoft.com/office/drawing/2014/main" id="{B0461901-8EDC-4150-BAD9-BB4768494EB7}"/>
              </a:ext>
            </a:extLst>
          </p:cNvPr>
          <p:cNvSpPr/>
          <p:nvPr/>
        </p:nvSpPr>
        <p:spPr bwMode="auto">
          <a:xfrm rot="19875270">
            <a:off x="7705725" y="1169988"/>
            <a:ext cx="779463" cy="2044700"/>
          </a:xfrm>
          <a:prstGeom prst="ellipse">
            <a:avLst/>
          </a:prstGeom>
          <a:solidFill>
            <a:schemeClr val="bg2">
              <a:lumMod val="20000"/>
              <a:lumOff val="80000"/>
            </a:schemeClr>
          </a:solid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cxnSp>
        <p:nvCxnSpPr>
          <p:cNvPr id="13320" name="Gerade Verbindung 42">
            <a:extLst>
              <a:ext uri="{FF2B5EF4-FFF2-40B4-BE49-F238E27FC236}">
                <a16:creationId xmlns="" xmlns:a16="http://schemas.microsoft.com/office/drawing/2014/main" id="{56AEF308-5197-481F-A8C4-4DE399D7D8B5}"/>
              </a:ext>
            </a:extLst>
          </p:cNvPr>
          <p:cNvCxnSpPr>
            <a:cxnSpLocks noChangeShapeType="1"/>
            <a:stCxn id="42" idx="0"/>
            <a:endCxn id="42" idx="4"/>
          </p:cNvCxnSpPr>
          <p:nvPr/>
        </p:nvCxnSpPr>
        <p:spPr bwMode="auto">
          <a:xfrm>
            <a:off x="7604125" y="1295400"/>
            <a:ext cx="982663" cy="17922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1" name="Gerade Verbindung 43">
            <a:extLst>
              <a:ext uri="{FF2B5EF4-FFF2-40B4-BE49-F238E27FC236}">
                <a16:creationId xmlns="" xmlns:a16="http://schemas.microsoft.com/office/drawing/2014/main" id="{E8B0608C-F8DE-489C-824B-378E8A1B3158}"/>
              </a:ext>
            </a:extLst>
          </p:cNvPr>
          <p:cNvCxnSpPr>
            <a:cxnSpLocks noChangeShapeType="1"/>
            <a:stCxn id="42" idx="2"/>
            <a:endCxn id="42" idx="6"/>
          </p:cNvCxnSpPr>
          <p:nvPr/>
        </p:nvCxnSpPr>
        <p:spPr bwMode="auto">
          <a:xfrm flipV="1">
            <a:off x="7753350" y="2005013"/>
            <a:ext cx="684213" cy="3746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ihandform 7">
            <a:extLst>
              <a:ext uri="{FF2B5EF4-FFF2-40B4-BE49-F238E27FC236}">
                <a16:creationId xmlns="" xmlns:a16="http://schemas.microsoft.com/office/drawing/2014/main" id="{83942225-A03D-4462-8083-71B5ADC34A3A}"/>
              </a:ext>
            </a:extLst>
          </p:cNvPr>
          <p:cNvSpPr/>
          <p:nvPr/>
        </p:nvSpPr>
        <p:spPr bwMode="auto">
          <a:xfrm>
            <a:off x="5905500" y="1911350"/>
            <a:ext cx="4030663" cy="420688"/>
          </a:xfrm>
          <a:custGeom>
            <a:avLst/>
            <a:gdLst>
              <a:gd name="connsiteX0" fmla="*/ 0 w 5036820"/>
              <a:gd name="connsiteY0" fmla="*/ 266700 h 1051560"/>
              <a:gd name="connsiteX1" fmla="*/ 53340 w 5036820"/>
              <a:gd name="connsiteY1" fmla="*/ 236220 h 1051560"/>
              <a:gd name="connsiteX2" fmla="*/ 205740 w 5036820"/>
              <a:gd name="connsiteY2" fmla="*/ 137160 h 1051560"/>
              <a:gd name="connsiteX3" fmla="*/ 266700 w 5036820"/>
              <a:gd name="connsiteY3" fmla="*/ 114300 h 1051560"/>
              <a:gd name="connsiteX4" fmla="*/ 297180 w 5036820"/>
              <a:gd name="connsiteY4" fmla="*/ 99060 h 1051560"/>
              <a:gd name="connsiteX5" fmla="*/ 350520 w 5036820"/>
              <a:gd name="connsiteY5" fmla="*/ 83820 h 1051560"/>
              <a:gd name="connsiteX6" fmla="*/ 464820 w 5036820"/>
              <a:gd name="connsiteY6" fmla="*/ 38100 h 1051560"/>
              <a:gd name="connsiteX7" fmla="*/ 762000 w 5036820"/>
              <a:gd name="connsiteY7" fmla="*/ 7620 h 1051560"/>
              <a:gd name="connsiteX8" fmla="*/ 838200 w 5036820"/>
              <a:gd name="connsiteY8" fmla="*/ 0 h 1051560"/>
              <a:gd name="connsiteX9" fmla="*/ 1226820 w 5036820"/>
              <a:gd name="connsiteY9" fmla="*/ 7620 h 1051560"/>
              <a:gd name="connsiteX10" fmla="*/ 1424940 w 5036820"/>
              <a:gd name="connsiteY10" fmla="*/ 22860 h 1051560"/>
              <a:gd name="connsiteX11" fmla="*/ 1607820 w 5036820"/>
              <a:gd name="connsiteY11" fmla="*/ 76200 h 1051560"/>
              <a:gd name="connsiteX12" fmla="*/ 1661160 w 5036820"/>
              <a:gd name="connsiteY12" fmla="*/ 91440 h 1051560"/>
              <a:gd name="connsiteX13" fmla="*/ 1729740 w 5036820"/>
              <a:gd name="connsiteY13" fmla="*/ 129540 h 1051560"/>
              <a:gd name="connsiteX14" fmla="*/ 1775460 w 5036820"/>
              <a:gd name="connsiteY14" fmla="*/ 160020 h 1051560"/>
              <a:gd name="connsiteX15" fmla="*/ 1859280 w 5036820"/>
              <a:gd name="connsiteY15" fmla="*/ 198120 h 1051560"/>
              <a:gd name="connsiteX16" fmla="*/ 1889760 w 5036820"/>
              <a:gd name="connsiteY16" fmla="*/ 213360 h 1051560"/>
              <a:gd name="connsiteX17" fmla="*/ 2004060 w 5036820"/>
              <a:gd name="connsiteY17" fmla="*/ 266700 h 1051560"/>
              <a:gd name="connsiteX18" fmla="*/ 2026920 w 5036820"/>
              <a:gd name="connsiteY18" fmla="*/ 281940 h 1051560"/>
              <a:gd name="connsiteX19" fmla="*/ 2072640 w 5036820"/>
              <a:gd name="connsiteY19" fmla="*/ 297180 h 1051560"/>
              <a:gd name="connsiteX20" fmla="*/ 2133600 w 5036820"/>
              <a:gd name="connsiteY20" fmla="*/ 335280 h 1051560"/>
              <a:gd name="connsiteX21" fmla="*/ 2179320 w 5036820"/>
              <a:gd name="connsiteY21" fmla="*/ 358140 h 1051560"/>
              <a:gd name="connsiteX22" fmla="*/ 2217420 w 5036820"/>
              <a:gd name="connsiteY22" fmla="*/ 381000 h 1051560"/>
              <a:gd name="connsiteX23" fmla="*/ 2263140 w 5036820"/>
              <a:gd name="connsiteY23" fmla="*/ 396240 h 1051560"/>
              <a:gd name="connsiteX24" fmla="*/ 2339340 w 5036820"/>
              <a:gd name="connsiteY24" fmla="*/ 434340 h 1051560"/>
              <a:gd name="connsiteX25" fmla="*/ 2400300 w 5036820"/>
              <a:gd name="connsiteY25" fmla="*/ 464820 h 1051560"/>
              <a:gd name="connsiteX26" fmla="*/ 2484120 w 5036820"/>
              <a:gd name="connsiteY26" fmla="*/ 502920 h 1051560"/>
              <a:gd name="connsiteX27" fmla="*/ 2575560 w 5036820"/>
              <a:gd name="connsiteY27" fmla="*/ 541020 h 1051560"/>
              <a:gd name="connsiteX28" fmla="*/ 2735580 w 5036820"/>
              <a:gd name="connsiteY28" fmla="*/ 617220 h 1051560"/>
              <a:gd name="connsiteX29" fmla="*/ 2849880 w 5036820"/>
              <a:gd name="connsiteY29" fmla="*/ 670560 h 1051560"/>
              <a:gd name="connsiteX30" fmla="*/ 2956560 w 5036820"/>
              <a:gd name="connsiteY30" fmla="*/ 723900 h 1051560"/>
              <a:gd name="connsiteX31" fmla="*/ 3048000 w 5036820"/>
              <a:gd name="connsiteY31" fmla="*/ 769620 h 1051560"/>
              <a:gd name="connsiteX32" fmla="*/ 3261360 w 5036820"/>
              <a:gd name="connsiteY32" fmla="*/ 868680 h 1051560"/>
              <a:gd name="connsiteX33" fmla="*/ 3413760 w 5036820"/>
              <a:gd name="connsiteY33" fmla="*/ 937260 h 1051560"/>
              <a:gd name="connsiteX34" fmla="*/ 3459480 w 5036820"/>
              <a:gd name="connsiteY34" fmla="*/ 960120 h 1051560"/>
              <a:gd name="connsiteX35" fmla="*/ 3528060 w 5036820"/>
              <a:gd name="connsiteY35" fmla="*/ 967740 h 1051560"/>
              <a:gd name="connsiteX36" fmla="*/ 3550920 w 5036820"/>
              <a:gd name="connsiteY36" fmla="*/ 975360 h 1051560"/>
              <a:gd name="connsiteX37" fmla="*/ 3657600 w 5036820"/>
              <a:gd name="connsiteY37" fmla="*/ 990600 h 1051560"/>
              <a:gd name="connsiteX38" fmla="*/ 3741420 w 5036820"/>
              <a:gd name="connsiteY38" fmla="*/ 1005840 h 1051560"/>
              <a:gd name="connsiteX39" fmla="*/ 3825240 w 5036820"/>
              <a:gd name="connsiteY39" fmla="*/ 1021080 h 1051560"/>
              <a:gd name="connsiteX40" fmla="*/ 4030980 w 5036820"/>
              <a:gd name="connsiteY40" fmla="*/ 1036320 h 1051560"/>
              <a:gd name="connsiteX41" fmla="*/ 4152900 w 5036820"/>
              <a:gd name="connsiteY41" fmla="*/ 1051560 h 1051560"/>
              <a:gd name="connsiteX42" fmla="*/ 4358640 w 5036820"/>
              <a:gd name="connsiteY42" fmla="*/ 1036320 h 1051560"/>
              <a:gd name="connsiteX43" fmla="*/ 4404360 w 5036820"/>
              <a:gd name="connsiteY43" fmla="*/ 1028700 h 1051560"/>
              <a:gd name="connsiteX44" fmla="*/ 4434840 w 5036820"/>
              <a:gd name="connsiteY44" fmla="*/ 1021080 h 1051560"/>
              <a:gd name="connsiteX45" fmla="*/ 4526280 w 5036820"/>
              <a:gd name="connsiteY45" fmla="*/ 1013460 h 1051560"/>
              <a:gd name="connsiteX46" fmla="*/ 4610100 w 5036820"/>
              <a:gd name="connsiteY46" fmla="*/ 990600 h 1051560"/>
              <a:gd name="connsiteX47" fmla="*/ 4648200 w 5036820"/>
              <a:gd name="connsiteY47" fmla="*/ 967740 h 1051560"/>
              <a:gd name="connsiteX48" fmla="*/ 4678680 w 5036820"/>
              <a:gd name="connsiteY48" fmla="*/ 960120 h 1051560"/>
              <a:gd name="connsiteX49" fmla="*/ 4724400 w 5036820"/>
              <a:gd name="connsiteY49" fmla="*/ 944880 h 1051560"/>
              <a:gd name="connsiteX50" fmla="*/ 4747260 w 5036820"/>
              <a:gd name="connsiteY50" fmla="*/ 937260 h 1051560"/>
              <a:gd name="connsiteX51" fmla="*/ 4770120 w 5036820"/>
              <a:gd name="connsiteY51" fmla="*/ 929640 h 1051560"/>
              <a:gd name="connsiteX52" fmla="*/ 5036820 w 5036820"/>
              <a:gd name="connsiteY52" fmla="*/ 9220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36820" h="1051560">
                <a:moveTo>
                  <a:pt x="0" y="266700"/>
                </a:moveTo>
                <a:cubicBezTo>
                  <a:pt x="17780" y="256540"/>
                  <a:pt x="36011" y="247131"/>
                  <a:pt x="53340" y="236220"/>
                </a:cubicBezTo>
                <a:cubicBezTo>
                  <a:pt x="104612" y="203938"/>
                  <a:pt x="149009" y="158434"/>
                  <a:pt x="205740" y="137160"/>
                </a:cubicBezTo>
                <a:cubicBezTo>
                  <a:pt x="226060" y="129540"/>
                  <a:pt x="246668" y="122647"/>
                  <a:pt x="266700" y="114300"/>
                </a:cubicBezTo>
                <a:cubicBezTo>
                  <a:pt x="277185" y="109931"/>
                  <a:pt x="286505" y="102942"/>
                  <a:pt x="297180" y="99060"/>
                </a:cubicBezTo>
                <a:cubicBezTo>
                  <a:pt x="314558" y="92741"/>
                  <a:pt x="333261" y="90458"/>
                  <a:pt x="350520" y="83820"/>
                </a:cubicBezTo>
                <a:cubicBezTo>
                  <a:pt x="408694" y="61445"/>
                  <a:pt x="392943" y="50422"/>
                  <a:pt x="464820" y="38100"/>
                </a:cubicBezTo>
                <a:cubicBezTo>
                  <a:pt x="581989" y="18014"/>
                  <a:pt x="653375" y="17066"/>
                  <a:pt x="762000" y="7620"/>
                </a:cubicBezTo>
                <a:cubicBezTo>
                  <a:pt x="787431" y="5409"/>
                  <a:pt x="812800" y="2540"/>
                  <a:pt x="838200" y="0"/>
                </a:cubicBezTo>
                <a:lnTo>
                  <a:pt x="1226820" y="7620"/>
                </a:lnTo>
                <a:cubicBezTo>
                  <a:pt x="1283737" y="9345"/>
                  <a:pt x="1365820" y="17485"/>
                  <a:pt x="1424940" y="22860"/>
                </a:cubicBezTo>
                <a:cubicBezTo>
                  <a:pt x="1515690" y="41010"/>
                  <a:pt x="1438875" y="24217"/>
                  <a:pt x="1607820" y="76200"/>
                </a:cubicBezTo>
                <a:cubicBezTo>
                  <a:pt x="1625494" y="81638"/>
                  <a:pt x="1661160" y="91440"/>
                  <a:pt x="1661160" y="91440"/>
                </a:cubicBezTo>
                <a:cubicBezTo>
                  <a:pt x="1767303" y="176355"/>
                  <a:pt x="1644933" y="87137"/>
                  <a:pt x="1729740" y="129540"/>
                </a:cubicBezTo>
                <a:cubicBezTo>
                  <a:pt x="1746123" y="137731"/>
                  <a:pt x="1759557" y="150933"/>
                  <a:pt x="1775460" y="160020"/>
                </a:cubicBezTo>
                <a:cubicBezTo>
                  <a:pt x="1893277" y="227344"/>
                  <a:pt x="1797305" y="171559"/>
                  <a:pt x="1859280" y="198120"/>
                </a:cubicBezTo>
                <a:cubicBezTo>
                  <a:pt x="1869721" y="202595"/>
                  <a:pt x="1879419" y="208660"/>
                  <a:pt x="1889760" y="213360"/>
                </a:cubicBezTo>
                <a:cubicBezTo>
                  <a:pt x="1951869" y="241591"/>
                  <a:pt x="1940024" y="231771"/>
                  <a:pt x="2004060" y="266700"/>
                </a:cubicBezTo>
                <a:cubicBezTo>
                  <a:pt x="2012100" y="271085"/>
                  <a:pt x="2018551" y="278221"/>
                  <a:pt x="2026920" y="281940"/>
                </a:cubicBezTo>
                <a:cubicBezTo>
                  <a:pt x="2041600" y="288464"/>
                  <a:pt x="2057725" y="291214"/>
                  <a:pt x="2072640" y="297180"/>
                </a:cubicBezTo>
                <a:cubicBezTo>
                  <a:pt x="2120102" y="316165"/>
                  <a:pt x="2087746" y="307768"/>
                  <a:pt x="2133600" y="335280"/>
                </a:cubicBezTo>
                <a:cubicBezTo>
                  <a:pt x="2148211" y="344046"/>
                  <a:pt x="2164362" y="349981"/>
                  <a:pt x="2179320" y="358140"/>
                </a:cubicBezTo>
                <a:cubicBezTo>
                  <a:pt x="2192322" y="365232"/>
                  <a:pt x="2203937" y="374871"/>
                  <a:pt x="2217420" y="381000"/>
                </a:cubicBezTo>
                <a:cubicBezTo>
                  <a:pt x="2232044" y="387647"/>
                  <a:pt x="2248772" y="389056"/>
                  <a:pt x="2263140" y="396240"/>
                </a:cubicBezTo>
                <a:lnTo>
                  <a:pt x="2339340" y="434340"/>
                </a:lnTo>
                <a:cubicBezTo>
                  <a:pt x="2359660" y="444500"/>
                  <a:pt x="2379768" y="455095"/>
                  <a:pt x="2400300" y="464820"/>
                </a:cubicBezTo>
                <a:cubicBezTo>
                  <a:pt x="2428037" y="477958"/>
                  <a:pt x="2455974" y="490683"/>
                  <a:pt x="2484120" y="502920"/>
                </a:cubicBezTo>
                <a:cubicBezTo>
                  <a:pt x="2514402" y="516086"/>
                  <a:pt x="2545748" y="526824"/>
                  <a:pt x="2575560" y="541020"/>
                </a:cubicBezTo>
                <a:lnTo>
                  <a:pt x="2735580" y="617220"/>
                </a:lnTo>
                <a:lnTo>
                  <a:pt x="2849880" y="670560"/>
                </a:lnTo>
                <a:cubicBezTo>
                  <a:pt x="2885683" y="687844"/>
                  <a:pt x="2921000" y="706120"/>
                  <a:pt x="2956560" y="723900"/>
                </a:cubicBezTo>
                <a:cubicBezTo>
                  <a:pt x="2987040" y="739140"/>
                  <a:pt x="3016092" y="757655"/>
                  <a:pt x="3048000" y="769620"/>
                </a:cubicBezTo>
                <a:cubicBezTo>
                  <a:pt x="3129315" y="800113"/>
                  <a:pt x="3175455" y="814989"/>
                  <a:pt x="3261360" y="868680"/>
                </a:cubicBezTo>
                <a:cubicBezTo>
                  <a:pt x="3463102" y="994769"/>
                  <a:pt x="3147357" y="804059"/>
                  <a:pt x="3413760" y="937260"/>
                </a:cubicBezTo>
                <a:cubicBezTo>
                  <a:pt x="3429000" y="944880"/>
                  <a:pt x="3443016" y="955730"/>
                  <a:pt x="3459480" y="960120"/>
                </a:cubicBezTo>
                <a:cubicBezTo>
                  <a:pt x="3481704" y="966046"/>
                  <a:pt x="3505200" y="965200"/>
                  <a:pt x="3528060" y="967740"/>
                </a:cubicBezTo>
                <a:cubicBezTo>
                  <a:pt x="3535680" y="970280"/>
                  <a:pt x="3543128" y="973412"/>
                  <a:pt x="3550920" y="975360"/>
                </a:cubicBezTo>
                <a:cubicBezTo>
                  <a:pt x="3589739" y="985065"/>
                  <a:pt x="3614925" y="985858"/>
                  <a:pt x="3657600" y="990600"/>
                </a:cubicBezTo>
                <a:cubicBezTo>
                  <a:pt x="3704957" y="1006386"/>
                  <a:pt x="3659565" y="992916"/>
                  <a:pt x="3741420" y="1005840"/>
                </a:cubicBezTo>
                <a:cubicBezTo>
                  <a:pt x="3769471" y="1010269"/>
                  <a:pt x="3797102" y="1017243"/>
                  <a:pt x="3825240" y="1021080"/>
                </a:cubicBezTo>
                <a:cubicBezTo>
                  <a:pt x="3881383" y="1028736"/>
                  <a:pt x="3980087" y="1032249"/>
                  <a:pt x="4030980" y="1036320"/>
                </a:cubicBezTo>
                <a:cubicBezTo>
                  <a:pt x="4074632" y="1039812"/>
                  <a:pt x="4110195" y="1045459"/>
                  <a:pt x="4152900" y="1051560"/>
                </a:cubicBezTo>
                <a:cubicBezTo>
                  <a:pt x="4215299" y="1047660"/>
                  <a:pt x="4294570" y="1043858"/>
                  <a:pt x="4358640" y="1036320"/>
                </a:cubicBezTo>
                <a:cubicBezTo>
                  <a:pt x="4373984" y="1034515"/>
                  <a:pt x="4389210" y="1031730"/>
                  <a:pt x="4404360" y="1028700"/>
                </a:cubicBezTo>
                <a:cubicBezTo>
                  <a:pt x="4414629" y="1026646"/>
                  <a:pt x="4424448" y="1022379"/>
                  <a:pt x="4434840" y="1021080"/>
                </a:cubicBezTo>
                <a:cubicBezTo>
                  <a:pt x="4465189" y="1017286"/>
                  <a:pt x="4495800" y="1016000"/>
                  <a:pt x="4526280" y="1013460"/>
                </a:cubicBezTo>
                <a:cubicBezTo>
                  <a:pt x="4548955" y="1008925"/>
                  <a:pt x="4590764" y="1002201"/>
                  <a:pt x="4610100" y="990600"/>
                </a:cubicBezTo>
                <a:cubicBezTo>
                  <a:pt x="4622800" y="982980"/>
                  <a:pt x="4634666" y="973755"/>
                  <a:pt x="4648200" y="967740"/>
                </a:cubicBezTo>
                <a:cubicBezTo>
                  <a:pt x="4657770" y="963487"/>
                  <a:pt x="4668649" y="963129"/>
                  <a:pt x="4678680" y="960120"/>
                </a:cubicBezTo>
                <a:cubicBezTo>
                  <a:pt x="4694067" y="955504"/>
                  <a:pt x="4709160" y="949960"/>
                  <a:pt x="4724400" y="944880"/>
                </a:cubicBezTo>
                <a:lnTo>
                  <a:pt x="4747260" y="937260"/>
                </a:lnTo>
                <a:cubicBezTo>
                  <a:pt x="4754880" y="934720"/>
                  <a:pt x="4762128" y="930439"/>
                  <a:pt x="4770120" y="929640"/>
                </a:cubicBezTo>
                <a:cubicBezTo>
                  <a:pt x="4909505" y="915702"/>
                  <a:pt x="4820793" y="922020"/>
                  <a:pt x="5036820" y="922020"/>
                </a:cubicBezTo>
              </a:path>
            </a:pathLst>
          </a:custGeom>
          <a:noFill/>
          <a:ln w="38100" cap="flat" cmpd="sng" algn="ctr">
            <a:solidFill>
              <a:schemeClr val="accent5">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51" name="Text Box 2">
            <a:extLst>
              <a:ext uri="{FF2B5EF4-FFF2-40B4-BE49-F238E27FC236}">
                <a16:creationId xmlns="" xmlns:a16="http://schemas.microsoft.com/office/drawing/2014/main" id="{5392F5FC-762D-45DA-A5F6-AFAEC20ECA72}"/>
              </a:ext>
            </a:extLst>
          </p:cNvPr>
          <p:cNvSpPr txBox="1">
            <a:spLocks noChangeArrowheads="1"/>
          </p:cNvSpPr>
          <p:nvPr/>
        </p:nvSpPr>
        <p:spPr bwMode="auto">
          <a:xfrm>
            <a:off x="474663" y="3163888"/>
            <a:ext cx="9174162" cy="234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dirty="0" err="1">
                <a:solidFill>
                  <a:schemeClr val="tx1"/>
                </a:solidFill>
              </a:rPr>
              <a:t>Lagrangian</a:t>
            </a:r>
            <a:r>
              <a:rPr lang="en-US" sz="1600" dirty="0">
                <a:solidFill>
                  <a:schemeClr val="tx1"/>
                </a:solidFill>
              </a:rPr>
              <a:t> particle dispersion models (LPDM) – particles are released with a certain amount of mass and species and are moved by the mean wind but also by turbulent contributions to the velocity.</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Particles follow the eddies and are not “deformed”</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Many particles are needed to properly represent a plume (more computational costs than previous models)</a:t>
            </a:r>
          </a:p>
          <a:p>
            <a:pPr marL="742950" lvl="1" indent="-285750" defTabSz="456915" eaLnBrk="1">
              <a:spcAft>
                <a:spcPts val="1425"/>
              </a:spcAft>
              <a:buClr>
                <a:schemeClr val="bg1">
                  <a:lumMod val="50000"/>
                </a:schemeClr>
              </a:buClr>
              <a:buFont typeface="Wingdings" pitchFamily="2" charset="2"/>
              <a:buChar char="Ø"/>
              <a:defRPr/>
            </a:pPr>
            <a:r>
              <a:rPr lang="en-US" sz="1600" dirty="0">
                <a:solidFill>
                  <a:schemeClr val="tx1"/>
                </a:solidFill>
              </a:rPr>
              <a:t>Possibility to treat heterogeneous turbulence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3A6E9235-5561-4DF6-A5F2-09A87E1E3EEC}"/>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RO ATM</a:t>
            </a:r>
          </a:p>
        </p:txBody>
      </p:sp>
      <p:sp>
        <p:nvSpPr>
          <p:cNvPr id="12291" name="Text Box 2">
            <a:extLst>
              <a:ext uri="{FF2B5EF4-FFF2-40B4-BE49-F238E27FC236}">
                <a16:creationId xmlns="" xmlns:a16="http://schemas.microsoft.com/office/drawing/2014/main" id="{FCE0A746-15F4-4F1F-A80C-B2DA63535806}"/>
              </a:ext>
            </a:extLst>
          </p:cNvPr>
          <p:cNvSpPr txBox="1">
            <a:spLocks noChangeArrowheads="1"/>
          </p:cNvSpPr>
          <p:nvPr/>
        </p:nvSpPr>
        <p:spPr bwMode="auto">
          <a:xfrm>
            <a:off x="71438" y="611188"/>
            <a:ext cx="962660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b="1" dirty="0">
                <a:solidFill>
                  <a:schemeClr val="tx1"/>
                </a:solidFill>
              </a:rPr>
              <a:t>Source (emission)  oriented ATM </a:t>
            </a:r>
            <a:r>
              <a:rPr lang="en-US" sz="1600" dirty="0">
                <a:solidFill>
                  <a:schemeClr val="tx1"/>
                </a:solidFill>
              </a:rPr>
              <a:t>aims at estimating the concentrations downwind given a known emission (location, time, strength, type).</a:t>
            </a:r>
            <a:endParaRPr lang="en-US" sz="1600" i="1" dirty="0">
              <a:solidFill>
                <a:schemeClr val="tx1"/>
              </a:solidFill>
            </a:endParaRPr>
          </a:p>
        </p:txBody>
      </p:sp>
      <p:pic>
        <p:nvPicPr>
          <p:cNvPr id="14340" name="Picture 4">
            <a:extLst>
              <a:ext uri="{FF2B5EF4-FFF2-40B4-BE49-F238E27FC236}">
                <a16:creationId xmlns="" xmlns:a16="http://schemas.microsoft.com/office/drawing/2014/main" id="{7BD530F0-4959-45A1-97BC-900BAEF7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1225550"/>
            <a:ext cx="6437313" cy="22669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 Box 2">
            <a:extLst>
              <a:ext uri="{FF2B5EF4-FFF2-40B4-BE49-F238E27FC236}">
                <a16:creationId xmlns="" xmlns:a16="http://schemas.microsoft.com/office/drawing/2014/main" id="{0E618A54-3E67-45B8-B5B9-4578630D7A1B}"/>
              </a:ext>
            </a:extLst>
          </p:cNvPr>
          <p:cNvSpPr txBox="1">
            <a:spLocks noChangeArrowheads="1"/>
          </p:cNvSpPr>
          <p:nvPr/>
        </p:nvSpPr>
        <p:spPr bwMode="auto">
          <a:xfrm>
            <a:off x="80963" y="3646488"/>
            <a:ext cx="9783762" cy="170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b="1" dirty="0">
                <a:solidFill>
                  <a:schemeClr val="tx1"/>
                </a:solidFill>
              </a:rPr>
              <a:t>Receptor (measurement) oriented ATM</a:t>
            </a:r>
            <a:r>
              <a:rPr lang="en-US" sz="1600" dirty="0">
                <a:solidFill>
                  <a:schemeClr val="tx1"/>
                </a:solidFill>
              </a:rPr>
              <a:t> aims at using physical and chemical measurements to infer some knowledge on the potential/probable sources and usually quantify their contributions (source attribution, source apportionment). </a:t>
            </a:r>
            <a:endParaRPr lang="en-US" sz="1600" i="1" dirty="0">
              <a:solidFill>
                <a:schemeClr val="tx1"/>
              </a:solidFill>
            </a:endParaRPr>
          </a:p>
        </p:txBody>
      </p:sp>
      <p:pic>
        <p:nvPicPr>
          <p:cNvPr id="14342" name="Picture 2">
            <a:extLst>
              <a:ext uri="{FF2B5EF4-FFF2-40B4-BE49-F238E27FC236}">
                <a16:creationId xmlns="" xmlns:a16="http://schemas.microsoft.com/office/drawing/2014/main" id="{8C13B092-3A92-4399-9BB9-B562D3977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4714875"/>
            <a:ext cx="6443663" cy="22336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 xmlns:a16="http://schemas.microsoft.com/office/drawing/2014/main" id="{2B884C31-EB3B-4323-9666-668247624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714875"/>
            <a:ext cx="6443663" cy="22336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Text Box 1">
            <a:extLst>
              <a:ext uri="{FF2B5EF4-FFF2-40B4-BE49-F238E27FC236}">
                <a16:creationId xmlns="" xmlns:a16="http://schemas.microsoft.com/office/drawing/2014/main" id="{4895CDDE-6365-4AFA-8219-5A1BAC2E98DE}"/>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RO ATM</a:t>
            </a:r>
          </a:p>
        </p:txBody>
      </p:sp>
      <p:pic>
        <p:nvPicPr>
          <p:cNvPr id="15364" name="Picture 4">
            <a:extLst>
              <a:ext uri="{FF2B5EF4-FFF2-40B4-BE49-F238E27FC236}">
                <a16:creationId xmlns="" xmlns:a16="http://schemas.microsoft.com/office/drawing/2014/main" id="{1534C98C-9BFB-40D6-93BC-FD0BD93B0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550" y="1225550"/>
            <a:ext cx="6437313" cy="22669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Ellipse 1">
            <a:extLst>
              <a:ext uri="{FF2B5EF4-FFF2-40B4-BE49-F238E27FC236}">
                <a16:creationId xmlns="" xmlns:a16="http://schemas.microsoft.com/office/drawing/2014/main" id="{3C4425CD-8128-4201-83BC-80D8FF88AE1F}"/>
              </a:ext>
            </a:extLst>
          </p:cNvPr>
          <p:cNvSpPr>
            <a:spLocks noChangeArrowheads="1"/>
          </p:cNvSpPr>
          <p:nvPr/>
        </p:nvSpPr>
        <p:spPr bwMode="auto">
          <a:xfrm>
            <a:off x="1079500" y="1619250"/>
            <a:ext cx="2232025" cy="1439863"/>
          </a:xfrm>
          <a:prstGeom prst="ellipse">
            <a:avLst/>
          </a:prstGeom>
          <a:noFill/>
          <a:ln w="571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15366" name="Ellipse 7">
            <a:extLst>
              <a:ext uri="{FF2B5EF4-FFF2-40B4-BE49-F238E27FC236}">
                <a16:creationId xmlns="" xmlns:a16="http://schemas.microsoft.com/office/drawing/2014/main" id="{B67EE1FB-B276-4E11-A1A7-4D2DC1DEABDD}"/>
              </a:ext>
            </a:extLst>
          </p:cNvPr>
          <p:cNvSpPr>
            <a:spLocks noChangeArrowheads="1"/>
          </p:cNvSpPr>
          <p:nvPr/>
        </p:nvSpPr>
        <p:spPr bwMode="auto">
          <a:xfrm>
            <a:off x="5832475" y="5138738"/>
            <a:ext cx="2232025" cy="1439862"/>
          </a:xfrm>
          <a:prstGeom prst="ellipse">
            <a:avLst/>
          </a:prstGeom>
          <a:noFill/>
          <a:ln w="571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15367" name="Textfeld 2">
            <a:extLst>
              <a:ext uri="{FF2B5EF4-FFF2-40B4-BE49-F238E27FC236}">
                <a16:creationId xmlns="" xmlns:a16="http://schemas.microsoft.com/office/drawing/2014/main" id="{ADE0E4E0-E06E-4BA3-AE63-88AE323BAAD0}"/>
              </a:ext>
            </a:extLst>
          </p:cNvPr>
          <p:cNvSpPr txBox="1">
            <a:spLocks noChangeArrowheads="1"/>
          </p:cNvSpPr>
          <p:nvPr/>
        </p:nvSpPr>
        <p:spPr bwMode="auto">
          <a:xfrm>
            <a:off x="936625" y="1474788"/>
            <a:ext cx="6286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tx1"/>
                </a:solidFill>
              </a:rPr>
              <a:t>SO</a:t>
            </a:r>
          </a:p>
        </p:txBody>
      </p:sp>
      <p:sp>
        <p:nvSpPr>
          <p:cNvPr id="15368" name="Textfeld 9">
            <a:extLst>
              <a:ext uri="{FF2B5EF4-FFF2-40B4-BE49-F238E27FC236}">
                <a16:creationId xmlns="" xmlns:a16="http://schemas.microsoft.com/office/drawing/2014/main" id="{44F15571-7C70-4D30-9715-422F1BBA069D}"/>
              </a:ext>
            </a:extLst>
          </p:cNvPr>
          <p:cNvSpPr txBox="1">
            <a:spLocks noChangeArrowheads="1"/>
          </p:cNvSpPr>
          <p:nvPr/>
        </p:nvSpPr>
        <p:spPr bwMode="auto">
          <a:xfrm>
            <a:off x="7729538" y="5003800"/>
            <a:ext cx="6461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tx1"/>
                </a:solidFill>
              </a:rPr>
              <a:t>RO</a:t>
            </a:r>
          </a:p>
        </p:txBody>
      </p:sp>
      <p:cxnSp>
        <p:nvCxnSpPr>
          <p:cNvPr id="15369" name="Gerade Verbindung mit Pfeil 4">
            <a:extLst>
              <a:ext uri="{FF2B5EF4-FFF2-40B4-BE49-F238E27FC236}">
                <a16:creationId xmlns="" xmlns:a16="http://schemas.microsoft.com/office/drawing/2014/main" id="{ED9744E0-1A02-4E9B-AE2C-D7A4787AFB79}"/>
              </a:ext>
            </a:extLst>
          </p:cNvPr>
          <p:cNvCxnSpPr>
            <a:cxnSpLocks noChangeShapeType="1"/>
          </p:cNvCxnSpPr>
          <p:nvPr/>
        </p:nvCxnSpPr>
        <p:spPr bwMode="auto">
          <a:xfrm flipH="1">
            <a:off x="1606550" y="7092950"/>
            <a:ext cx="3505200" cy="0"/>
          </a:xfrm>
          <a:prstGeom prst="straightConnector1">
            <a:avLst/>
          </a:prstGeom>
          <a:noFill/>
          <a:ln w="57150" algn="ctr">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0" name="Textfeld 12">
            <a:extLst>
              <a:ext uri="{FF2B5EF4-FFF2-40B4-BE49-F238E27FC236}">
                <a16:creationId xmlns="" xmlns:a16="http://schemas.microsoft.com/office/drawing/2014/main" id="{823BF2AD-1C89-479C-A457-32E56C46B7EE}"/>
              </a:ext>
            </a:extLst>
          </p:cNvPr>
          <p:cNvSpPr txBox="1">
            <a:spLocks noChangeArrowheads="1"/>
          </p:cNvSpPr>
          <p:nvPr/>
        </p:nvSpPr>
        <p:spPr bwMode="auto">
          <a:xfrm>
            <a:off x="5221288" y="6781800"/>
            <a:ext cx="1914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tx1"/>
                </a:solidFill>
              </a:rPr>
              <a:t>backtracking</a:t>
            </a:r>
          </a:p>
        </p:txBody>
      </p:sp>
      <p:sp>
        <p:nvSpPr>
          <p:cNvPr id="15" name="Text Box 2">
            <a:extLst>
              <a:ext uri="{FF2B5EF4-FFF2-40B4-BE49-F238E27FC236}">
                <a16:creationId xmlns="" xmlns:a16="http://schemas.microsoft.com/office/drawing/2014/main" id="{F72DD03B-84D3-45B4-AB4E-4C93CD328A6F}"/>
              </a:ext>
            </a:extLst>
          </p:cNvPr>
          <p:cNvSpPr txBox="1">
            <a:spLocks noChangeArrowheads="1"/>
          </p:cNvSpPr>
          <p:nvPr/>
        </p:nvSpPr>
        <p:spPr bwMode="auto">
          <a:xfrm>
            <a:off x="71438" y="611188"/>
            <a:ext cx="962660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b="1" dirty="0">
                <a:solidFill>
                  <a:schemeClr val="tx1"/>
                </a:solidFill>
              </a:rPr>
              <a:t>Source (emission)  oriented ATM </a:t>
            </a:r>
            <a:r>
              <a:rPr lang="en-US" sz="1600" dirty="0">
                <a:solidFill>
                  <a:schemeClr val="tx1"/>
                </a:solidFill>
              </a:rPr>
              <a:t>aims at estimating the concentrations downwind given a known emission (location, time, strength, type).</a:t>
            </a:r>
            <a:endParaRPr lang="en-US" sz="1600" i="1" dirty="0">
              <a:solidFill>
                <a:schemeClr val="tx1"/>
              </a:solidFill>
            </a:endParaRPr>
          </a:p>
        </p:txBody>
      </p:sp>
      <p:sp>
        <p:nvSpPr>
          <p:cNvPr id="16" name="Text Box 2">
            <a:extLst>
              <a:ext uri="{FF2B5EF4-FFF2-40B4-BE49-F238E27FC236}">
                <a16:creationId xmlns="" xmlns:a16="http://schemas.microsoft.com/office/drawing/2014/main" id="{9F3CB6D9-A82B-4984-97ED-5FBBFD194635}"/>
              </a:ext>
            </a:extLst>
          </p:cNvPr>
          <p:cNvSpPr txBox="1">
            <a:spLocks noChangeArrowheads="1"/>
          </p:cNvSpPr>
          <p:nvPr/>
        </p:nvSpPr>
        <p:spPr bwMode="auto">
          <a:xfrm>
            <a:off x="80963" y="3646488"/>
            <a:ext cx="9783762" cy="170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b="1" dirty="0">
                <a:solidFill>
                  <a:schemeClr val="tx1"/>
                </a:solidFill>
              </a:rPr>
              <a:t>Receptor (measurement) oriented ATM</a:t>
            </a:r>
            <a:r>
              <a:rPr lang="en-US" sz="1600" dirty="0">
                <a:solidFill>
                  <a:schemeClr val="tx1"/>
                </a:solidFill>
              </a:rPr>
              <a:t> aims at using physical and chemical measurements to infer some knowledge on the potential/probable sources and usually quantify their contributions (source attribution, source apportionment). </a:t>
            </a:r>
            <a:endParaRPr lang="en-US" sz="1600" i="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DD0E9EBA-393C-457A-B33B-99A0B2A0B463}"/>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RO ATM</a:t>
            </a:r>
          </a:p>
        </p:txBody>
      </p:sp>
      <p:pic>
        <p:nvPicPr>
          <p:cNvPr id="13" name="Picture 4">
            <a:extLst>
              <a:ext uri="{FF2B5EF4-FFF2-40B4-BE49-F238E27FC236}">
                <a16:creationId xmlns="" xmlns:a16="http://schemas.microsoft.com/office/drawing/2014/main" id="{3E4232E9-7FA8-4523-9BFC-D76A0D829EFB}"/>
              </a:ext>
            </a:extLst>
          </p:cNvPr>
          <p:cNvPicPr>
            <a:picLocks noChangeAspect="1" noChangeArrowheads="1"/>
          </p:cNvPicPr>
          <p:nvPr/>
        </p:nvPicPr>
        <p:blipFill>
          <a:blip r:embed="rId3"/>
          <a:srcRect/>
          <a:stretch>
            <a:fillRect/>
          </a:stretch>
        </p:blipFill>
        <p:spPr bwMode="auto">
          <a:xfrm>
            <a:off x="785813" y="931863"/>
            <a:ext cx="2857500" cy="4897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6">
            <a:extLst>
              <a:ext uri="{FF2B5EF4-FFF2-40B4-BE49-F238E27FC236}">
                <a16:creationId xmlns="" xmlns:a16="http://schemas.microsoft.com/office/drawing/2014/main" id="{0A354A59-1AD4-4097-84FA-0AE517680DCC}"/>
              </a:ext>
            </a:extLst>
          </p:cNvPr>
          <p:cNvPicPr>
            <a:picLocks noChangeAspect="1" noChangeArrowheads="1"/>
          </p:cNvPicPr>
          <p:nvPr/>
        </p:nvPicPr>
        <p:blipFill>
          <a:blip r:embed="rId4"/>
          <a:srcRect/>
          <a:stretch>
            <a:fillRect/>
          </a:stretch>
        </p:blipFill>
        <p:spPr bwMode="auto">
          <a:xfrm>
            <a:off x="4176713" y="876300"/>
            <a:ext cx="3487737"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9" name="Rechteck 1">
            <a:extLst>
              <a:ext uri="{FF2B5EF4-FFF2-40B4-BE49-F238E27FC236}">
                <a16:creationId xmlns="" xmlns:a16="http://schemas.microsoft.com/office/drawing/2014/main" id="{F13D934B-27F9-44E6-915B-E5959EBEF91C}"/>
              </a:ext>
            </a:extLst>
          </p:cNvPr>
          <p:cNvSpPr>
            <a:spLocks noChangeArrowheads="1"/>
          </p:cNvSpPr>
          <p:nvPr/>
        </p:nvSpPr>
        <p:spPr bwMode="auto">
          <a:xfrm>
            <a:off x="4248150" y="4500563"/>
            <a:ext cx="3416300" cy="1223962"/>
          </a:xfrm>
          <a:prstGeom prst="rect">
            <a:avLst/>
          </a:prstGeom>
          <a:noFill/>
          <a:ln w="571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16390" name="Textfeld 2">
            <a:extLst>
              <a:ext uri="{FF2B5EF4-FFF2-40B4-BE49-F238E27FC236}">
                <a16:creationId xmlns="" xmlns:a16="http://schemas.microsoft.com/office/drawing/2014/main" id="{F9DB751F-7F01-4512-B0FF-91DFEFC87796}"/>
              </a:ext>
            </a:extLst>
          </p:cNvPr>
          <p:cNvSpPr txBox="1">
            <a:spLocks noChangeArrowheads="1"/>
          </p:cNvSpPr>
          <p:nvPr/>
        </p:nvSpPr>
        <p:spPr bwMode="auto">
          <a:xfrm>
            <a:off x="4248150" y="6156325"/>
            <a:ext cx="568801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800">
                <a:solidFill>
                  <a:schemeClr val="tx1"/>
                </a:solidFill>
              </a:rPr>
              <a:t>Once the residence times (model sensitivities, source receptor sensitivities) are obtained, additional processing to get estimates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C5DA3EAA-3FB9-41A0-B7CA-00389A0B028E}"/>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RO ATM -  </a:t>
            </a:r>
            <a:r>
              <a:rPr lang="en-US" sz="3600" dirty="0" err="1">
                <a:solidFill>
                  <a:srgbClr val="FFFFFF"/>
                </a:solidFill>
              </a:rPr>
              <a:t>fwd</a:t>
            </a:r>
            <a:r>
              <a:rPr lang="en-US" sz="3600" dirty="0">
                <a:solidFill>
                  <a:srgbClr val="FFFFFF"/>
                </a:solidFill>
              </a:rPr>
              <a:t>/</a:t>
            </a:r>
            <a:r>
              <a:rPr lang="en-US" sz="3600" dirty="0" err="1">
                <a:solidFill>
                  <a:srgbClr val="FFFFFF"/>
                </a:solidFill>
              </a:rPr>
              <a:t>bwd</a:t>
            </a:r>
            <a:r>
              <a:rPr lang="en-US" sz="3600" dirty="0">
                <a:solidFill>
                  <a:srgbClr val="FFFFFF"/>
                </a:solidFill>
              </a:rPr>
              <a:t> calculations</a:t>
            </a:r>
          </a:p>
        </p:txBody>
      </p:sp>
      <p:sp>
        <p:nvSpPr>
          <p:cNvPr id="12291" name="Text Box 2">
            <a:extLst>
              <a:ext uri="{FF2B5EF4-FFF2-40B4-BE49-F238E27FC236}">
                <a16:creationId xmlns="" xmlns:a16="http://schemas.microsoft.com/office/drawing/2014/main" id="{4481EE67-ACEA-4197-8CF8-CBFC5096A0B6}"/>
              </a:ext>
            </a:extLst>
          </p:cNvPr>
          <p:cNvSpPr txBox="1">
            <a:spLocks noChangeArrowheads="1"/>
          </p:cNvSpPr>
          <p:nvPr/>
        </p:nvSpPr>
        <p:spPr bwMode="auto">
          <a:xfrm>
            <a:off x="436563" y="922338"/>
            <a:ext cx="9174162"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From Lin (“</a:t>
            </a:r>
            <a:r>
              <a:rPr lang="en-US" sz="1800" dirty="0" err="1">
                <a:solidFill>
                  <a:schemeClr val="tx1"/>
                </a:solidFill>
              </a:rPr>
              <a:t>Lagrangian</a:t>
            </a:r>
            <a:r>
              <a:rPr lang="en-US" sz="1800" dirty="0">
                <a:solidFill>
                  <a:schemeClr val="tx1"/>
                </a:solidFill>
              </a:rPr>
              <a:t> Modeling of the Atmosphere: An Introduction”, 2012), examples of questions that can be addressed by </a:t>
            </a:r>
            <a:r>
              <a:rPr lang="en-US" sz="1800" dirty="0" err="1">
                <a:solidFill>
                  <a:schemeClr val="tx1"/>
                </a:solidFill>
              </a:rPr>
              <a:t>fwd</a:t>
            </a:r>
            <a:r>
              <a:rPr lang="en-US" sz="1800" dirty="0">
                <a:solidFill>
                  <a:schemeClr val="tx1"/>
                </a:solidFill>
              </a:rPr>
              <a:t>  </a:t>
            </a:r>
            <a:r>
              <a:rPr lang="en-US" sz="1800" dirty="0" err="1">
                <a:solidFill>
                  <a:schemeClr val="tx1"/>
                </a:solidFill>
              </a:rPr>
              <a:t>vs</a:t>
            </a:r>
            <a:r>
              <a:rPr lang="en-US" sz="1800" dirty="0">
                <a:solidFill>
                  <a:schemeClr val="tx1"/>
                </a:solidFill>
              </a:rPr>
              <a:t> </a:t>
            </a:r>
            <a:r>
              <a:rPr lang="en-US" sz="1800" dirty="0" err="1">
                <a:solidFill>
                  <a:schemeClr val="tx1"/>
                </a:solidFill>
              </a:rPr>
              <a:t>bwd</a:t>
            </a:r>
            <a:r>
              <a:rPr lang="en-US" sz="1800" dirty="0">
                <a:solidFill>
                  <a:schemeClr val="tx1"/>
                </a:solidFill>
              </a:rPr>
              <a:t> </a:t>
            </a:r>
            <a:r>
              <a:rPr lang="en-US" sz="1800" dirty="0" err="1">
                <a:solidFill>
                  <a:schemeClr val="tx1"/>
                </a:solidFill>
              </a:rPr>
              <a:t>Lagrangian</a:t>
            </a:r>
            <a:r>
              <a:rPr lang="en-US" sz="1800" dirty="0">
                <a:solidFill>
                  <a:schemeClr val="tx1"/>
                </a:solidFill>
              </a:rPr>
              <a:t> simulations:</a:t>
            </a:r>
            <a:endParaRPr lang="en-US" sz="1800" i="1" dirty="0">
              <a:solidFill>
                <a:schemeClr val="tx1"/>
              </a:solidFill>
            </a:endParaRPr>
          </a:p>
        </p:txBody>
      </p:sp>
      <p:graphicFrame>
        <p:nvGraphicFramePr>
          <p:cNvPr id="12288" name="Tabelle 12287">
            <a:extLst>
              <a:ext uri="{FF2B5EF4-FFF2-40B4-BE49-F238E27FC236}">
                <a16:creationId xmlns="" xmlns:a16="http://schemas.microsoft.com/office/drawing/2014/main" id="{1D4C5BAC-127D-4502-B549-A73885011386}"/>
              </a:ext>
            </a:extLst>
          </p:cNvPr>
          <p:cNvGraphicFramePr>
            <a:graphicFrameLocks noGrp="1"/>
          </p:cNvGraphicFramePr>
          <p:nvPr/>
        </p:nvGraphicFramePr>
        <p:xfrm>
          <a:off x="576263" y="1835150"/>
          <a:ext cx="8712200" cy="2214564"/>
        </p:xfrm>
        <a:graphic>
          <a:graphicData uri="http://schemas.openxmlformats.org/drawingml/2006/table">
            <a:tbl>
              <a:tblPr firstRow="1" bandRow="1">
                <a:tableStyleId>{5C22544A-7EE6-4342-B048-85BDC9FD1C3A}</a:tableStyleId>
              </a:tblPr>
              <a:tblGrid>
                <a:gridCol w="4356100">
                  <a:extLst>
                    <a:ext uri="{9D8B030D-6E8A-4147-A177-3AD203B41FA5}">
                      <a16:colId xmlns="" xmlns:a16="http://schemas.microsoft.com/office/drawing/2014/main" val="20000"/>
                    </a:ext>
                  </a:extLst>
                </a:gridCol>
                <a:gridCol w="4356100">
                  <a:extLst>
                    <a:ext uri="{9D8B030D-6E8A-4147-A177-3AD203B41FA5}">
                      <a16:colId xmlns="" xmlns:a16="http://schemas.microsoft.com/office/drawing/2014/main" val="20001"/>
                    </a:ext>
                  </a:extLst>
                </a:gridCol>
              </a:tblGrid>
              <a:tr h="370766">
                <a:tc>
                  <a:txBody>
                    <a:bodyPr/>
                    <a:lstStyle/>
                    <a:p>
                      <a:r>
                        <a:rPr lang="de-DE" sz="1800" dirty="0"/>
                        <a:t>Forward</a:t>
                      </a:r>
                    </a:p>
                  </a:txBody>
                  <a:tcPr marL="91435" marR="91435" marT="45710" marB="45710"/>
                </a:tc>
                <a:tc>
                  <a:txBody>
                    <a:bodyPr/>
                    <a:lstStyle/>
                    <a:p>
                      <a:r>
                        <a:rPr lang="de-DE" sz="1800" dirty="0" err="1"/>
                        <a:t>Backward</a:t>
                      </a:r>
                      <a:endParaRPr lang="de-DE" sz="1800" dirty="0"/>
                    </a:p>
                  </a:txBody>
                  <a:tcPr marL="91435" marR="91435" marT="45710" marB="45710"/>
                </a:tc>
                <a:extLst>
                  <a:ext uri="{0D108BD9-81ED-4DB2-BD59-A6C34878D82A}">
                    <a16:rowId xmlns="" xmlns:a16="http://schemas.microsoft.com/office/drawing/2014/main" val="10000"/>
                  </a:ext>
                </a:extLst>
              </a:tr>
              <a:tr h="370766">
                <a:tc>
                  <a:txBody>
                    <a:bodyPr/>
                    <a:lstStyle/>
                    <a:p>
                      <a:r>
                        <a:rPr lang="de-DE" sz="1400" dirty="0" err="1"/>
                        <a:t>Where</a:t>
                      </a:r>
                      <a:r>
                        <a:rPr lang="de-DE" sz="1400" dirty="0"/>
                        <a:t> </a:t>
                      </a:r>
                      <a:r>
                        <a:rPr lang="de-DE" sz="1400" dirty="0" err="1"/>
                        <a:t>does</a:t>
                      </a:r>
                      <a:r>
                        <a:rPr lang="de-DE" sz="1400" dirty="0"/>
                        <a:t> </a:t>
                      </a:r>
                      <a:r>
                        <a:rPr lang="de-DE" sz="1400" dirty="0" err="1"/>
                        <a:t>the</a:t>
                      </a:r>
                      <a:r>
                        <a:rPr lang="de-DE" sz="1400" dirty="0"/>
                        <a:t> </a:t>
                      </a:r>
                      <a:r>
                        <a:rPr lang="de-DE" sz="1400" dirty="0" err="1"/>
                        <a:t>air</a:t>
                      </a:r>
                      <a:r>
                        <a:rPr lang="de-DE" sz="1400" dirty="0"/>
                        <a:t> </a:t>
                      </a:r>
                      <a:r>
                        <a:rPr lang="de-DE" sz="1400" dirty="0" err="1"/>
                        <a:t>go</a:t>
                      </a:r>
                      <a:r>
                        <a:rPr lang="de-DE" sz="1400" dirty="0"/>
                        <a:t>?</a:t>
                      </a:r>
                    </a:p>
                  </a:txBody>
                  <a:tcPr marL="91435" marR="91435" marT="45710" marB="45710"/>
                </a:tc>
                <a:tc>
                  <a:txBody>
                    <a:bodyPr/>
                    <a:lstStyle/>
                    <a:p>
                      <a:r>
                        <a:rPr lang="de-DE" sz="1400" dirty="0" err="1"/>
                        <a:t>Where</a:t>
                      </a:r>
                      <a:r>
                        <a:rPr lang="de-DE" sz="1400" dirty="0"/>
                        <a:t> </a:t>
                      </a:r>
                      <a:r>
                        <a:rPr lang="de-DE" sz="1400" dirty="0" err="1"/>
                        <a:t>does</a:t>
                      </a:r>
                      <a:r>
                        <a:rPr lang="de-DE" sz="1400" dirty="0"/>
                        <a:t> </a:t>
                      </a:r>
                      <a:r>
                        <a:rPr lang="de-DE" sz="1400" dirty="0" err="1"/>
                        <a:t>the</a:t>
                      </a:r>
                      <a:r>
                        <a:rPr lang="de-DE" sz="1400" dirty="0"/>
                        <a:t> </a:t>
                      </a:r>
                      <a:r>
                        <a:rPr lang="de-DE" sz="1400" dirty="0" err="1"/>
                        <a:t>air</a:t>
                      </a:r>
                      <a:r>
                        <a:rPr lang="de-DE" sz="1400" dirty="0"/>
                        <a:t> </a:t>
                      </a:r>
                      <a:r>
                        <a:rPr lang="de-DE" sz="1400" dirty="0" err="1"/>
                        <a:t>come</a:t>
                      </a:r>
                      <a:r>
                        <a:rPr lang="de-DE" sz="1400" dirty="0"/>
                        <a:t> </a:t>
                      </a:r>
                      <a:r>
                        <a:rPr lang="de-DE" sz="1400" dirty="0" err="1"/>
                        <a:t>from</a:t>
                      </a:r>
                      <a:r>
                        <a:rPr lang="de-DE" sz="1400" dirty="0"/>
                        <a:t>?</a:t>
                      </a:r>
                    </a:p>
                  </a:txBody>
                  <a:tcPr marL="91435" marR="91435" marT="45710" marB="45710"/>
                </a:tc>
                <a:extLst>
                  <a:ext uri="{0D108BD9-81ED-4DB2-BD59-A6C34878D82A}">
                    <a16:rowId xmlns="" xmlns:a16="http://schemas.microsoft.com/office/drawing/2014/main" val="10001"/>
                  </a:ext>
                </a:extLst>
              </a:tr>
              <a:tr h="370766">
                <a:tc>
                  <a:txBody>
                    <a:bodyPr/>
                    <a:lstStyle/>
                    <a:p>
                      <a:r>
                        <a:rPr lang="de-DE" sz="1400" dirty="0" err="1"/>
                        <a:t>What</a:t>
                      </a:r>
                      <a:r>
                        <a:rPr lang="de-DE" sz="1400" dirty="0"/>
                        <a:t> </a:t>
                      </a:r>
                      <a:r>
                        <a:rPr lang="de-DE" sz="1400" dirty="0" err="1"/>
                        <a:t>is</a:t>
                      </a:r>
                      <a:r>
                        <a:rPr lang="de-DE" sz="1400" dirty="0"/>
                        <a:t> </a:t>
                      </a:r>
                      <a:r>
                        <a:rPr lang="de-DE" sz="1400" dirty="0" err="1"/>
                        <a:t>the</a:t>
                      </a:r>
                      <a:r>
                        <a:rPr lang="de-DE" sz="1400" dirty="0"/>
                        <a:t> </a:t>
                      </a:r>
                      <a:r>
                        <a:rPr lang="de-DE" sz="1400" dirty="0" err="1"/>
                        <a:t>downwind</a:t>
                      </a:r>
                      <a:r>
                        <a:rPr lang="de-DE" sz="1400" dirty="0"/>
                        <a:t> </a:t>
                      </a:r>
                      <a:r>
                        <a:rPr lang="de-DE" sz="1400" dirty="0" err="1"/>
                        <a:t>impact</a:t>
                      </a:r>
                      <a:r>
                        <a:rPr lang="de-DE" sz="1400" dirty="0"/>
                        <a:t> </a:t>
                      </a:r>
                      <a:r>
                        <a:rPr lang="de-DE" sz="1400" dirty="0" err="1"/>
                        <a:t>of</a:t>
                      </a:r>
                      <a:r>
                        <a:rPr lang="de-DE" sz="1400" dirty="0"/>
                        <a:t> a</a:t>
                      </a:r>
                      <a:r>
                        <a:rPr lang="de-DE" sz="1400" baseline="0" dirty="0"/>
                        <a:t> </a:t>
                      </a:r>
                      <a:r>
                        <a:rPr lang="de-DE" sz="1400" baseline="0" dirty="0" err="1"/>
                        <a:t>source</a:t>
                      </a:r>
                      <a:r>
                        <a:rPr lang="de-DE" sz="1400" baseline="0" dirty="0"/>
                        <a:t>?</a:t>
                      </a:r>
                      <a:endParaRPr lang="de-DE" sz="1400" dirty="0"/>
                    </a:p>
                  </a:txBody>
                  <a:tcPr marL="91435" marR="91435" marT="45710" marB="45710"/>
                </a:tc>
                <a:tc>
                  <a:txBody>
                    <a:bodyPr/>
                    <a:lstStyle/>
                    <a:p>
                      <a:r>
                        <a:rPr lang="de-DE" sz="1400" dirty="0" err="1"/>
                        <a:t>What</a:t>
                      </a:r>
                      <a:r>
                        <a:rPr lang="de-DE" sz="1400" dirty="0"/>
                        <a:t> </a:t>
                      </a:r>
                      <a:r>
                        <a:rPr lang="de-DE" sz="1400" dirty="0" err="1"/>
                        <a:t>are</a:t>
                      </a:r>
                      <a:r>
                        <a:rPr lang="de-DE" sz="1400" dirty="0"/>
                        <a:t> </a:t>
                      </a:r>
                      <a:r>
                        <a:rPr lang="de-DE" sz="1400" dirty="0" err="1"/>
                        <a:t>the</a:t>
                      </a:r>
                      <a:r>
                        <a:rPr lang="de-DE" sz="1400" dirty="0"/>
                        <a:t> </a:t>
                      </a:r>
                      <a:r>
                        <a:rPr lang="de-DE" sz="1400" dirty="0" err="1"/>
                        <a:t>upwind</a:t>
                      </a:r>
                      <a:r>
                        <a:rPr lang="de-DE" sz="1400" dirty="0"/>
                        <a:t> </a:t>
                      </a:r>
                      <a:r>
                        <a:rPr lang="de-DE" sz="1400" dirty="0" err="1"/>
                        <a:t>influences</a:t>
                      </a:r>
                      <a:r>
                        <a:rPr lang="de-DE" sz="1400" dirty="0"/>
                        <a:t> on </a:t>
                      </a:r>
                      <a:r>
                        <a:rPr lang="de-DE" sz="1400" dirty="0" err="1"/>
                        <a:t>the</a:t>
                      </a:r>
                      <a:r>
                        <a:rPr lang="de-DE" sz="1400" dirty="0"/>
                        <a:t> </a:t>
                      </a:r>
                      <a:r>
                        <a:rPr lang="de-DE" sz="1400" dirty="0" err="1"/>
                        <a:t>receptor</a:t>
                      </a:r>
                      <a:r>
                        <a:rPr lang="de-DE" sz="1400" dirty="0"/>
                        <a:t>?</a:t>
                      </a:r>
                    </a:p>
                  </a:txBody>
                  <a:tcPr marL="91435" marR="91435" marT="45710" marB="45710"/>
                </a:tc>
                <a:extLst>
                  <a:ext uri="{0D108BD9-81ED-4DB2-BD59-A6C34878D82A}">
                    <a16:rowId xmlns="" xmlns:a16="http://schemas.microsoft.com/office/drawing/2014/main" val="10002"/>
                  </a:ext>
                </a:extLst>
              </a:tr>
              <a:tr h="370766">
                <a:tc>
                  <a:txBody>
                    <a:bodyPr/>
                    <a:lstStyle/>
                    <a:p>
                      <a:r>
                        <a:rPr lang="de-DE" sz="1400" dirty="0" err="1"/>
                        <a:t>Where</a:t>
                      </a:r>
                      <a:r>
                        <a:rPr lang="de-DE" sz="1400" dirty="0"/>
                        <a:t> do </a:t>
                      </a:r>
                      <a:r>
                        <a:rPr lang="de-DE" sz="1400" dirty="0" err="1"/>
                        <a:t>tracers</a:t>
                      </a:r>
                      <a:r>
                        <a:rPr lang="de-DE" sz="1400" dirty="0"/>
                        <a:t> </a:t>
                      </a:r>
                      <a:r>
                        <a:rPr lang="de-DE" sz="1400" dirty="0" err="1"/>
                        <a:t>get</a:t>
                      </a:r>
                      <a:r>
                        <a:rPr lang="de-DE" sz="1400" dirty="0"/>
                        <a:t> </a:t>
                      </a:r>
                      <a:r>
                        <a:rPr lang="de-DE" sz="1400" dirty="0" err="1"/>
                        <a:t>transported</a:t>
                      </a:r>
                      <a:r>
                        <a:rPr lang="de-DE" sz="1400" dirty="0"/>
                        <a:t>?</a:t>
                      </a:r>
                    </a:p>
                  </a:txBody>
                  <a:tcPr marL="91435" marR="91435" marT="45710" marB="45710"/>
                </a:tc>
                <a:tc>
                  <a:txBody>
                    <a:bodyPr/>
                    <a:lstStyle/>
                    <a:p>
                      <a:r>
                        <a:rPr lang="de-DE" sz="1400" dirty="0" err="1"/>
                        <a:t>Where</a:t>
                      </a:r>
                      <a:r>
                        <a:rPr lang="de-DE" sz="1400" dirty="0"/>
                        <a:t> </a:t>
                      </a:r>
                      <a:r>
                        <a:rPr lang="de-DE" sz="1400" dirty="0" err="1"/>
                        <a:t>are</a:t>
                      </a:r>
                      <a:r>
                        <a:rPr lang="de-DE" sz="1400" dirty="0"/>
                        <a:t> </a:t>
                      </a:r>
                      <a:r>
                        <a:rPr lang="de-DE" sz="1400" dirty="0" err="1"/>
                        <a:t>the</a:t>
                      </a:r>
                      <a:r>
                        <a:rPr lang="de-DE" sz="1400" dirty="0"/>
                        <a:t> </a:t>
                      </a:r>
                      <a:r>
                        <a:rPr lang="de-DE" sz="1400" dirty="0" err="1"/>
                        <a:t>source</a:t>
                      </a:r>
                      <a:r>
                        <a:rPr lang="de-DE" sz="1400" dirty="0"/>
                        <a:t> </a:t>
                      </a:r>
                      <a:r>
                        <a:rPr lang="de-DE" sz="1400" dirty="0" err="1"/>
                        <a:t>regions</a:t>
                      </a:r>
                      <a:r>
                        <a:rPr lang="de-DE" sz="1400" dirty="0"/>
                        <a:t> </a:t>
                      </a:r>
                      <a:r>
                        <a:rPr lang="de-DE" sz="1400" dirty="0" err="1"/>
                        <a:t>of</a:t>
                      </a:r>
                      <a:r>
                        <a:rPr lang="de-DE" sz="1400" dirty="0"/>
                        <a:t> </a:t>
                      </a:r>
                      <a:r>
                        <a:rPr lang="de-DE" sz="1400" dirty="0" err="1"/>
                        <a:t>tracers</a:t>
                      </a:r>
                      <a:r>
                        <a:rPr lang="de-DE" sz="1400" dirty="0"/>
                        <a:t>?</a:t>
                      </a:r>
                    </a:p>
                  </a:txBody>
                  <a:tcPr marL="91435" marR="91435" marT="45710" marB="45710"/>
                </a:tc>
                <a:extLst>
                  <a:ext uri="{0D108BD9-81ED-4DB2-BD59-A6C34878D82A}">
                    <a16:rowId xmlns="" xmlns:a16="http://schemas.microsoft.com/office/drawing/2014/main" val="10003"/>
                  </a:ext>
                </a:extLst>
              </a:tr>
              <a:tr h="731500">
                <a:tc>
                  <a:txBody>
                    <a:bodyPr/>
                    <a:lstStyle/>
                    <a:p>
                      <a:r>
                        <a:rPr lang="de-DE" sz="1400" dirty="0" err="1"/>
                        <a:t>How</a:t>
                      </a:r>
                      <a:r>
                        <a:rPr lang="de-DE" sz="1400" dirty="0"/>
                        <a:t> </a:t>
                      </a:r>
                      <a:r>
                        <a:rPr lang="de-DE" sz="1400" dirty="0" err="1"/>
                        <a:t>much</a:t>
                      </a:r>
                      <a:r>
                        <a:rPr lang="de-DE" sz="1400" dirty="0"/>
                        <a:t> </a:t>
                      </a:r>
                      <a:r>
                        <a:rPr lang="de-DE" sz="1400" dirty="0" err="1"/>
                        <a:t>is</a:t>
                      </a:r>
                      <a:r>
                        <a:rPr lang="de-DE" sz="1400" dirty="0"/>
                        <a:t> </a:t>
                      </a:r>
                      <a:r>
                        <a:rPr lang="de-DE" sz="1400" dirty="0" err="1"/>
                        <a:t>the</a:t>
                      </a:r>
                      <a:r>
                        <a:rPr lang="de-DE" sz="1400" dirty="0"/>
                        <a:t> </a:t>
                      </a:r>
                      <a:r>
                        <a:rPr lang="de-DE" sz="1400" dirty="0" err="1"/>
                        <a:t>concentration</a:t>
                      </a:r>
                      <a:r>
                        <a:rPr lang="de-DE" sz="1400" dirty="0"/>
                        <a:t> </a:t>
                      </a:r>
                      <a:r>
                        <a:rPr lang="de-DE" sz="1400" dirty="0" err="1"/>
                        <a:t>of</a:t>
                      </a:r>
                      <a:r>
                        <a:rPr lang="de-DE" sz="1400" dirty="0"/>
                        <a:t> </a:t>
                      </a:r>
                      <a:r>
                        <a:rPr lang="de-DE" sz="1400" dirty="0" err="1"/>
                        <a:t>the</a:t>
                      </a:r>
                      <a:r>
                        <a:rPr lang="de-DE" sz="1400" dirty="0"/>
                        <a:t> </a:t>
                      </a:r>
                      <a:r>
                        <a:rPr lang="de-DE" sz="1400" dirty="0" err="1"/>
                        <a:t>tracer</a:t>
                      </a:r>
                      <a:r>
                        <a:rPr lang="de-DE" sz="1400" dirty="0"/>
                        <a:t> </a:t>
                      </a:r>
                      <a:r>
                        <a:rPr lang="de-DE" sz="1400" dirty="0" err="1"/>
                        <a:t>at</a:t>
                      </a:r>
                      <a:r>
                        <a:rPr lang="de-DE" sz="1400" dirty="0"/>
                        <a:t> </a:t>
                      </a:r>
                      <a:r>
                        <a:rPr lang="de-DE" sz="1400" dirty="0" err="1"/>
                        <a:t>downwind</a:t>
                      </a:r>
                      <a:r>
                        <a:rPr lang="de-DE" sz="1400" baseline="0" dirty="0"/>
                        <a:t> </a:t>
                      </a:r>
                      <a:r>
                        <a:rPr lang="de-DE" sz="1400" baseline="0" dirty="0" err="1"/>
                        <a:t>locations</a:t>
                      </a:r>
                      <a:r>
                        <a:rPr lang="de-DE" sz="1400" baseline="0" dirty="0"/>
                        <a:t> </a:t>
                      </a:r>
                      <a:r>
                        <a:rPr lang="de-DE" sz="1400" baseline="0" dirty="0" err="1"/>
                        <a:t>affected</a:t>
                      </a:r>
                      <a:r>
                        <a:rPr lang="de-DE" sz="1400" baseline="0" dirty="0"/>
                        <a:t> </a:t>
                      </a:r>
                      <a:r>
                        <a:rPr lang="de-DE" sz="1400" baseline="0" dirty="0" err="1"/>
                        <a:t>by</a:t>
                      </a:r>
                      <a:r>
                        <a:rPr lang="de-DE" sz="1400" baseline="0" dirty="0"/>
                        <a:t> a </a:t>
                      </a:r>
                      <a:r>
                        <a:rPr lang="de-DE" sz="1400" baseline="0" dirty="0" err="1"/>
                        <a:t>unit</a:t>
                      </a:r>
                      <a:r>
                        <a:rPr lang="de-DE" sz="1400" baseline="0" dirty="0"/>
                        <a:t> </a:t>
                      </a:r>
                      <a:r>
                        <a:rPr lang="de-DE" sz="1400" baseline="0" dirty="0" err="1"/>
                        <a:t>emission</a:t>
                      </a:r>
                      <a:r>
                        <a:rPr lang="de-DE" sz="1400" baseline="0" dirty="0"/>
                        <a:t> </a:t>
                      </a:r>
                      <a:r>
                        <a:rPr lang="de-DE" sz="1400" baseline="0" dirty="0" err="1"/>
                        <a:t>of</a:t>
                      </a:r>
                      <a:r>
                        <a:rPr lang="de-DE" sz="1400" baseline="0" dirty="0"/>
                        <a:t> </a:t>
                      </a:r>
                      <a:r>
                        <a:rPr lang="de-DE" sz="1400" baseline="0" dirty="0" err="1"/>
                        <a:t>the</a:t>
                      </a:r>
                      <a:r>
                        <a:rPr lang="de-DE" sz="1400" baseline="0" dirty="0"/>
                        <a:t> </a:t>
                      </a:r>
                      <a:r>
                        <a:rPr lang="de-DE" sz="1400" baseline="0" dirty="0" err="1"/>
                        <a:t>source</a:t>
                      </a:r>
                      <a:r>
                        <a:rPr lang="de-DE" sz="1400" baseline="0" dirty="0"/>
                        <a:t>?</a:t>
                      </a:r>
                      <a:endParaRPr lang="de-DE" sz="1400" dirty="0"/>
                    </a:p>
                  </a:txBody>
                  <a:tcPr marL="91435" marR="91435" marT="45710" marB="45710"/>
                </a:tc>
                <a:tc>
                  <a:txBody>
                    <a:bodyPr/>
                    <a:lstStyle/>
                    <a:p>
                      <a:r>
                        <a:rPr lang="de-DE" sz="1400" dirty="0" err="1"/>
                        <a:t>How</a:t>
                      </a:r>
                      <a:r>
                        <a:rPr lang="de-DE" sz="1400" dirty="0"/>
                        <a:t> strong </a:t>
                      </a:r>
                      <a:r>
                        <a:rPr lang="de-DE" sz="1400" dirty="0" err="1"/>
                        <a:t>is</a:t>
                      </a:r>
                      <a:r>
                        <a:rPr lang="de-DE" sz="1400" dirty="0"/>
                        <a:t> </a:t>
                      </a:r>
                      <a:r>
                        <a:rPr lang="de-DE" sz="1400" dirty="0" err="1"/>
                        <a:t>the</a:t>
                      </a:r>
                      <a:r>
                        <a:rPr lang="de-DE" sz="1400" dirty="0"/>
                        <a:t> </a:t>
                      </a:r>
                      <a:r>
                        <a:rPr lang="de-DE" sz="1400" dirty="0" err="1"/>
                        <a:t>sensitivity</a:t>
                      </a:r>
                      <a:r>
                        <a:rPr lang="de-DE" sz="1400" dirty="0"/>
                        <a:t> </a:t>
                      </a:r>
                      <a:r>
                        <a:rPr lang="de-DE" sz="1400" dirty="0" err="1"/>
                        <a:t>of</a:t>
                      </a:r>
                      <a:r>
                        <a:rPr lang="de-DE" sz="1400" dirty="0"/>
                        <a:t> </a:t>
                      </a:r>
                      <a:r>
                        <a:rPr lang="de-DE" sz="1400" dirty="0" err="1"/>
                        <a:t>the</a:t>
                      </a:r>
                      <a:r>
                        <a:rPr lang="de-DE" sz="1400" dirty="0"/>
                        <a:t> </a:t>
                      </a:r>
                      <a:r>
                        <a:rPr lang="de-DE" sz="1400" dirty="0" err="1"/>
                        <a:t>receptor</a:t>
                      </a:r>
                      <a:r>
                        <a:rPr lang="de-DE" sz="1400" dirty="0"/>
                        <a:t> </a:t>
                      </a:r>
                      <a:r>
                        <a:rPr lang="de-DE" sz="1400" dirty="0" err="1"/>
                        <a:t>to</a:t>
                      </a:r>
                      <a:r>
                        <a:rPr lang="de-DE" sz="1400" dirty="0"/>
                        <a:t> a </a:t>
                      </a:r>
                      <a:r>
                        <a:rPr lang="de-DE" sz="1400" dirty="0" err="1"/>
                        <a:t>particular</a:t>
                      </a:r>
                      <a:r>
                        <a:rPr lang="de-DE" sz="1400" dirty="0"/>
                        <a:t> </a:t>
                      </a:r>
                      <a:r>
                        <a:rPr lang="de-DE" sz="1400" dirty="0" err="1"/>
                        <a:t>upwind</a:t>
                      </a:r>
                      <a:r>
                        <a:rPr lang="de-DE" sz="1400" dirty="0"/>
                        <a:t> </a:t>
                      </a:r>
                      <a:r>
                        <a:rPr lang="de-DE" sz="1400" dirty="0" err="1"/>
                        <a:t>source</a:t>
                      </a:r>
                      <a:r>
                        <a:rPr lang="de-DE" sz="1400" dirty="0"/>
                        <a:t> </a:t>
                      </a:r>
                      <a:r>
                        <a:rPr lang="de-DE" sz="1400" dirty="0" err="1"/>
                        <a:t>region</a:t>
                      </a:r>
                      <a:r>
                        <a:rPr lang="de-DE" sz="1400" dirty="0"/>
                        <a:t>?</a:t>
                      </a:r>
                      <a:r>
                        <a:rPr lang="de-DE" sz="1400" baseline="0" dirty="0"/>
                        <a:t> </a:t>
                      </a:r>
                      <a:r>
                        <a:rPr lang="de-DE" sz="1200" i="1" baseline="0" dirty="0"/>
                        <a:t>** </a:t>
                      </a:r>
                      <a:r>
                        <a:rPr lang="de-DE" sz="1200" i="1" baseline="0" dirty="0" err="1"/>
                        <a:t>this</a:t>
                      </a:r>
                      <a:r>
                        <a:rPr lang="de-DE" sz="1200" i="1" baseline="0" dirty="0"/>
                        <a:t> </a:t>
                      </a:r>
                      <a:r>
                        <a:rPr lang="de-DE" sz="1200" i="1" baseline="0" dirty="0" err="1"/>
                        <a:t>can</a:t>
                      </a:r>
                      <a:r>
                        <a:rPr lang="de-DE" sz="1200" i="1" baseline="0" dirty="0"/>
                        <a:t> </a:t>
                      </a:r>
                      <a:r>
                        <a:rPr lang="de-DE" sz="1200" i="1" baseline="0" dirty="0" err="1"/>
                        <a:t>be</a:t>
                      </a:r>
                      <a:r>
                        <a:rPr lang="de-DE" sz="1200" i="1" baseline="0" dirty="0"/>
                        <a:t> </a:t>
                      </a:r>
                      <a:r>
                        <a:rPr lang="de-DE" sz="1200" i="1" baseline="0" dirty="0" err="1"/>
                        <a:t>done</a:t>
                      </a:r>
                      <a:r>
                        <a:rPr lang="de-DE" sz="1200" i="1" baseline="0" dirty="0"/>
                        <a:t> </a:t>
                      </a:r>
                      <a:r>
                        <a:rPr lang="de-DE" sz="1200" i="1" baseline="0" dirty="0" err="1"/>
                        <a:t>either</a:t>
                      </a:r>
                      <a:r>
                        <a:rPr lang="de-DE" sz="1200" i="1" baseline="0" dirty="0"/>
                        <a:t> </a:t>
                      </a:r>
                      <a:r>
                        <a:rPr lang="de-DE" sz="1200" i="1" baseline="0" dirty="0" err="1"/>
                        <a:t>fwd</a:t>
                      </a:r>
                      <a:r>
                        <a:rPr lang="de-DE" sz="1200" i="1" baseline="0" dirty="0"/>
                        <a:t> </a:t>
                      </a:r>
                      <a:r>
                        <a:rPr lang="de-DE" sz="1200" i="1" baseline="0" dirty="0" err="1"/>
                        <a:t>or</a:t>
                      </a:r>
                      <a:r>
                        <a:rPr lang="de-DE" sz="1200" i="1" baseline="0" dirty="0"/>
                        <a:t> </a:t>
                      </a:r>
                      <a:r>
                        <a:rPr lang="de-DE" sz="1200" i="1" baseline="0" dirty="0" err="1"/>
                        <a:t>bwd</a:t>
                      </a:r>
                      <a:r>
                        <a:rPr lang="de-DE" sz="1200" i="1" baseline="0" dirty="0"/>
                        <a:t>, </a:t>
                      </a:r>
                      <a:r>
                        <a:rPr lang="de-DE" sz="1200" i="1" baseline="0" dirty="0" err="1"/>
                        <a:t>bwd</a:t>
                      </a:r>
                      <a:r>
                        <a:rPr lang="de-DE" sz="1200" i="1" baseline="0" dirty="0"/>
                        <a:t> </a:t>
                      </a:r>
                      <a:r>
                        <a:rPr lang="de-DE" sz="1200" i="1" baseline="0" dirty="0" err="1"/>
                        <a:t>is</a:t>
                      </a:r>
                      <a:r>
                        <a:rPr lang="de-DE" sz="1200" i="1" baseline="0" dirty="0"/>
                        <a:t> </a:t>
                      </a:r>
                      <a:r>
                        <a:rPr lang="de-DE" sz="1200" i="1" baseline="0" dirty="0" err="1"/>
                        <a:t>more</a:t>
                      </a:r>
                      <a:r>
                        <a:rPr lang="de-DE" sz="1200" i="1" baseline="0" dirty="0"/>
                        <a:t> </a:t>
                      </a:r>
                      <a:r>
                        <a:rPr lang="de-DE" sz="1200" i="1" baseline="0" dirty="0" err="1"/>
                        <a:t>efficient</a:t>
                      </a:r>
                      <a:endParaRPr lang="de-DE" sz="1200" i="1" dirty="0"/>
                    </a:p>
                  </a:txBody>
                  <a:tcPr marL="91435" marR="91435" marT="45710" marB="45710"/>
                </a:tc>
                <a:extLst>
                  <a:ext uri="{0D108BD9-81ED-4DB2-BD59-A6C34878D82A}">
                    <a16:rowId xmlns=""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30C55070-D6C4-4D2E-88A9-6084C9E609CE}"/>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important concept:  SRS</a:t>
            </a:r>
          </a:p>
        </p:txBody>
      </p:sp>
      <p:sp>
        <p:nvSpPr>
          <p:cNvPr id="18435" name="Textfeld 11">
            <a:extLst>
              <a:ext uri="{FF2B5EF4-FFF2-40B4-BE49-F238E27FC236}">
                <a16:creationId xmlns="" xmlns:a16="http://schemas.microsoft.com/office/drawing/2014/main" id="{7E3E6942-02D2-4B92-AB3D-D1E38AEF6E72}"/>
              </a:ext>
            </a:extLst>
          </p:cNvPr>
          <p:cNvSpPr txBox="1">
            <a:spLocks noChangeArrowheads="1"/>
          </p:cNvSpPr>
          <p:nvPr/>
        </p:nvSpPr>
        <p:spPr bwMode="auto">
          <a:xfrm>
            <a:off x="847725" y="1547813"/>
            <a:ext cx="777081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a:defRPr sz="2400">
                <a:solidFill>
                  <a:schemeClr val="bg1"/>
                </a:solidFill>
                <a:latin typeface="Arial" panose="020B0604020202020204" pitchFamily="34" charset="0"/>
                <a:ea typeface="ＭＳ Ｐゴシック" panose="020B0600070205080204" pitchFamily="34" charset="-128"/>
              </a:defRPr>
            </a:lvl1pPr>
            <a:lvl2pPr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marL="0" lvl="1" eaLnBrk="1">
              <a:lnSpc>
                <a:spcPct val="150000"/>
              </a:lnSpc>
            </a:pPr>
            <a:r>
              <a:rPr lang="en-US" altLang="en-US" sz="1800">
                <a:solidFill>
                  <a:srgbClr val="3C3C3B"/>
                </a:solidFill>
                <a:latin typeface="Unit-Light"/>
                <a:ea typeface="Unit-Light"/>
                <a:cs typeface="Unit-Light"/>
              </a:rPr>
              <a:t>Definition – SRS Source Receptor Sensitivity</a:t>
            </a:r>
          </a:p>
          <a:p>
            <a:pPr marL="0" lvl="1" eaLnBrk="1">
              <a:lnSpc>
                <a:spcPct val="150000"/>
              </a:lnSpc>
            </a:pPr>
            <a:r>
              <a:rPr lang="en-US" altLang="en-US" sz="1600">
                <a:solidFill>
                  <a:srgbClr val="3C3C3B"/>
                </a:solidFill>
                <a:latin typeface="Unit-Light"/>
                <a:ea typeface="Unit-Light"/>
                <a:cs typeface="Unit-Light"/>
              </a:rPr>
              <a:t>A Source Receptor Sensitivity Field is a 3-dimensional (2 spatial, 1 temporal) array </a:t>
            </a:r>
            <a:r>
              <a:rPr lang="en-US" altLang="en-US" sz="1600" i="1">
                <a:solidFill>
                  <a:srgbClr val="3C3C3B"/>
                </a:solidFill>
                <a:latin typeface="Unit-Light"/>
                <a:ea typeface="Unit-Light"/>
                <a:cs typeface="Unit-Light"/>
              </a:rPr>
              <a:t>M</a:t>
            </a:r>
            <a:r>
              <a:rPr lang="en-US" altLang="en-US" sz="1600">
                <a:solidFill>
                  <a:srgbClr val="3C3C3B"/>
                </a:solidFill>
                <a:latin typeface="Unit-Light"/>
                <a:ea typeface="Unit-Light"/>
                <a:cs typeface="Unit-Light"/>
              </a:rPr>
              <a:t> pertaining to one single measurement </a:t>
            </a:r>
            <a:r>
              <a:rPr lang="en-US" altLang="en-US" sz="1600" i="1">
                <a:solidFill>
                  <a:srgbClr val="3C3C3B"/>
                </a:solidFill>
                <a:latin typeface="Unit-Light"/>
                <a:ea typeface="Unit-Light"/>
                <a:cs typeface="Unit-Light"/>
              </a:rPr>
              <a:t>k</a:t>
            </a:r>
            <a:r>
              <a:rPr lang="en-US" altLang="en-US" sz="1600">
                <a:solidFill>
                  <a:srgbClr val="3C3C3B"/>
                </a:solidFill>
                <a:latin typeface="Unit-Light"/>
                <a:ea typeface="Unit-Light"/>
                <a:cs typeface="Unit-Light"/>
              </a:rPr>
              <a:t>, providing a multiplication factor [m</a:t>
            </a:r>
            <a:r>
              <a:rPr lang="en-US" altLang="en-US" sz="1600" baseline="30000">
                <a:solidFill>
                  <a:srgbClr val="3C3C3B"/>
                </a:solidFill>
                <a:latin typeface="Unit-Light"/>
                <a:ea typeface="Unit-Light"/>
                <a:cs typeface="Unit-Light"/>
              </a:rPr>
              <a:t>-3</a:t>
            </a:r>
            <a:r>
              <a:rPr lang="en-US" altLang="en-US" sz="1600">
                <a:solidFill>
                  <a:srgbClr val="3C3C3B"/>
                </a:solidFill>
                <a:latin typeface="Unit-Light"/>
                <a:ea typeface="Unit-Light"/>
                <a:cs typeface="Unit-Light"/>
              </a:rPr>
              <a:t>] which translates each element of a source cell at position (</a:t>
            </a:r>
            <a:r>
              <a:rPr lang="en-US" altLang="en-US" sz="1600" i="1">
                <a:solidFill>
                  <a:srgbClr val="3C3C3B"/>
                </a:solidFill>
                <a:latin typeface="Unit-Light"/>
                <a:ea typeface="Unit-Light"/>
                <a:cs typeface="Unit-Light"/>
              </a:rPr>
              <a:t>i,j</a:t>
            </a:r>
            <a:r>
              <a:rPr lang="en-US" altLang="en-US" sz="1600">
                <a:solidFill>
                  <a:srgbClr val="3C3C3B"/>
                </a:solidFill>
                <a:latin typeface="Unit-Light"/>
                <a:ea typeface="Unit-Light"/>
                <a:cs typeface="Unit-Light"/>
              </a:rPr>
              <a:t>) and time step </a:t>
            </a:r>
            <a:r>
              <a:rPr lang="en-US" altLang="en-US" sz="1600" i="1">
                <a:solidFill>
                  <a:srgbClr val="3C3C3B"/>
                </a:solidFill>
                <a:latin typeface="Unit-Light"/>
                <a:ea typeface="Unit-Light"/>
                <a:cs typeface="Unit-Light"/>
              </a:rPr>
              <a:t>t</a:t>
            </a:r>
            <a:r>
              <a:rPr lang="en-US" altLang="en-US" sz="1600">
                <a:solidFill>
                  <a:srgbClr val="3C3C3B"/>
                </a:solidFill>
                <a:latin typeface="Unit-Light"/>
                <a:ea typeface="Unit-Light"/>
                <a:cs typeface="Unit-Light"/>
              </a:rPr>
              <a:t> (duration: </a:t>
            </a:r>
            <a:r>
              <a:rPr lang="en-US" altLang="en-US" sz="1600" i="1">
                <a:solidFill>
                  <a:srgbClr val="3C3C3B"/>
                </a:solidFill>
                <a:latin typeface="Unit-Light"/>
                <a:ea typeface="Unit-Light"/>
                <a:cs typeface="Unit-Light"/>
              </a:rPr>
              <a:t>Δt</a:t>
            </a:r>
            <a:r>
              <a:rPr lang="en-US" altLang="en-US" sz="1600">
                <a:solidFill>
                  <a:srgbClr val="3C3C3B"/>
                </a:solidFill>
                <a:latin typeface="Unit-Light"/>
                <a:ea typeface="Unit-Light"/>
                <a:cs typeface="Unit-Light"/>
              </a:rPr>
              <a:t>) in a resulting concentration value </a:t>
            </a:r>
            <a:r>
              <a:rPr lang="en-US" altLang="en-US" sz="1600" i="1">
                <a:solidFill>
                  <a:srgbClr val="3C3C3B"/>
                </a:solidFill>
                <a:latin typeface="Unit-Light"/>
                <a:ea typeface="Unit-Light"/>
                <a:cs typeface="Unit-Light"/>
              </a:rPr>
              <a:t>c</a:t>
            </a:r>
            <a:r>
              <a:rPr lang="en-US" altLang="en-US" sz="1600">
                <a:solidFill>
                  <a:srgbClr val="3C3C3B"/>
                </a:solidFill>
                <a:latin typeface="Unit-Light"/>
                <a:ea typeface="Unit-Light"/>
                <a:cs typeface="Unit-Light"/>
              </a:rPr>
              <a:t> [kgm</a:t>
            </a:r>
            <a:r>
              <a:rPr lang="en-US" altLang="en-US" sz="1600" baseline="30000">
                <a:solidFill>
                  <a:srgbClr val="3C3C3B"/>
                </a:solidFill>
                <a:latin typeface="Unit-Light"/>
                <a:ea typeface="Unit-Light"/>
                <a:cs typeface="Unit-Light"/>
              </a:rPr>
              <a:t>-3</a:t>
            </a:r>
            <a:r>
              <a:rPr lang="en-US" altLang="en-US" sz="1600">
                <a:solidFill>
                  <a:srgbClr val="3C3C3B"/>
                </a:solidFill>
                <a:latin typeface="Unit-Light"/>
                <a:ea typeface="Unit-Light"/>
                <a:cs typeface="Unit-Light"/>
              </a:rPr>
              <a:t>/Bqm</a:t>
            </a:r>
            <a:r>
              <a:rPr lang="en-US" altLang="en-US" sz="1600" baseline="30000">
                <a:solidFill>
                  <a:srgbClr val="3C3C3B"/>
                </a:solidFill>
                <a:latin typeface="Unit-Light"/>
                <a:ea typeface="Unit-Light"/>
                <a:cs typeface="Unit-Light"/>
              </a:rPr>
              <a:t>-3</a:t>
            </a:r>
            <a:r>
              <a:rPr lang="en-US" altLang="en-US" sz="1600">
                <a:solidFill>
                  <a:srgbClr val="3C3C3B"/>
                </a:solidFill>
                <a:latin typeface="Unit-Light"/>
                <a:ea typeface="Unit-Light"/>
                <a:cs typeface="Unit-Light"/>
              </a:rPr>
              <a:t>]:</a:t>
            </a:r>
          </a:p>
        </p:txBody>
      </p:sp>
      <p:graphicFrame>
        <p:nvGraphicFramePr>
          <p:cNvPr id="18436" name="Object 2">
            <a:extLst>
              <a:ext uri="{FF2B5EF4-FFF2-40B4-BE49-F238E27FC236}">
                <a16:creationId xmlns="" xmlns:a16="http://schemas.microsoft.com/office/drawing/2014/main" id="{DC2F5F8E-E979-4863-8D9C-0FE124483A8B}"/>
              </a:ext>
            </a:extLst>
          </p:cNvPr>
          <p:cNvGraphicFramePr>
            <a:graphicFrameLocks noChangeAspect="1"/>
          </p:cNvGraphicFramePr>
          <p:nvPr/>
        </p:nvGraphicFramePr>
        <p:xfrm>
          <a:off x="3516313" y="3779838"/>
          <a:ext cx="2801937" cy="792162"/>
        </p:xfrm>
        <a:graphic>
          <a:graphicData uri="http://schemas.openxmlformats.org/presentationml/2006/ole">
            <mc:AlternateContent xmlns:mc="http://schemas.openxmlformats.org/markup-compatibility/2006">
              <mc:Choice xmlns:v="urn:schemas-microsoft-com:vml" Requires="v">
                <p:oleObj spid="_x0000_s18465" name="Formel" r:id="rId4" imgW="863225" imgH="253890" progId="Equation.3">
                  <p:embed/>
                </p:oleObj>
              </mc:Choice>
              <mc:Fallback>
                <p:oleObj name="Formel" r:id="rId4" imgW="863225" imgH="25389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313" y="3779838"/>
                        <a:ext cx="2801937" cy="792162"/>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Ellipse 1">
            <a:extLst>
              <a:ext uri="{FF2B5EF4-FFF2-40B4-BE49-F238E27FC236}">
                <a16:creationId xmlns="" xmlns:a16="http://schemas.microsoft.com/office/drawing/2014/main" id="{0801FA7E-3D52-4919-AEF0-6BCDC27B0058}"/>
              </a:ext>
            </a:extLst>
          </p:cNvPr>
          <p:cNvSpPr>
            <a:spLocks noChangeArrowheads="1"/>
          </p:cNvSpPr>
          <p:nvPr/>
        </p:nvSpPr>
        <p:spPr bwMode="auto">
          <a:xfrm>
            <a:off x="4248150" y="3635375"/>
            <a:ext cx="1223963" cy="1081088"/>
          </a:xfrm>
          <a:prstGeom prst="ellipse">
            <a:avLst/>
          </a:prstGeom>
          <a:noFill/>
          <a:ln w="571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18438" name="Textfeld 14">
            <a:extLst>
              <a:ext uri="{FF2B5EF4-FFF2-40B4-BE49-F238E27FC236}">
                <a16:creationId xmlns="" xmlns:a16="http://schemas.microsoft.com/office/drawing/2014/main" id="{3234C49F-2A4A-4BAE-9F67-FB86D8801D2F}"/>
              </a:ext>
            </a:extLst>
          </p:cNvPr>
          <p:cNvSpPr txBox="1">
            <a:spLocks noChangeArrowheads="1"/>
          </p:cNvSpPr>
          <p:nvPr/>
        </p:nvSpPr>
        <p:spPr bwMode="auto">
          <a:xfrm>
            <a:off x="1800225" y="5219700"/>
            <a:ext cx="77708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a:defRPr sz="2400">
                <a:solidFill>
                  <a:schemeClr val="bg1"/>
                </a:solidFill>
                <a:latin typeface="Arial" panose="020B0604020202020204" pitchFamily="34" charset="0"/>
                <a:ea typeface="ＭＳ Ｐゴシック" panose="020B0600070205080204" pitchFamily="34" charset="-128"/>
              </a:defRPr>
            </a:lvl1pPr>
            <a:lvl2pPr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marL="0" lvl="1" eaLnBrk="1">
              <a:lnSpc>
                <a:spcPct val="150000"/>
              </a:lnSpc>
            </a:pPr>
            <a:r>
              <a:rPr lang="en-US" altLang="en-US" sz="1800">
                <a:solidFill>
                  <a:srgbClr val="3C3C3B"/>
                </a:solidFill>
                <a:latin typeface="Unit-Light"/>
                <a:ea typeface="Unit-Light"/>
                <a:cs typeface="Unit-Light"/>
              </a:rPr>
              <a:t>M are the SRS fields or also called model sensitivities or Transfer Coefficient Matrices (TCM) – these are obtained by the atmospheric transport model calculations – either forward or backward (often more efficient)</a:t>
            </a:r>
            <a:endParaRPr lang="en-US" altLang="en-US" sz="1600">
              <a:solidFill>
                <a:srgbClr val="3C3C3B"/>
              </a:solidFill>
              <a:latin typeface="Unit-Light"/>
              <a:ea typeface="Unit-Light"/>
              <a:cs typeface="Unit-Light"/>
            </a:endParaRPr>
          </a:p>
        </p:txBody>
      </p:sp>
      <p:cxnSp>
        <p:nvCxnSpPr>
          <p:cNvPr id="18439" name="Gerade Verbindung mit Pfeil 4">
            <a:extLst>
              <a:ext uri="{FF2B5EF4-FFF2-40B4-BE49-F238E27FC236}">
                <a16:creationId xmlns="" xmlns:a16="http://schemas.microsoft.com/office/drawing/2014/main" id="{4AD226B4-93A2-4A94-BC56-971D22860032}"/>
              </a:ext>
            </a:extLst>
          </p:cNvPr>
          <p:cNvCxnSpPr>
            <a:cxnSpLocks noChangeShapeType="1"/>
          </p:cNvCxnSpPr>
          <p:nvPr/>
        </p:nvCxnSpPr>
        <p:spPr bwMode="auto">
          <a:xfrm flipV="1">
            <a:off x="2232025" y="4643438"/>
            <a:ext cx="2160588" cy="649287"/>
          </a:xfrm>
          <a:prstGeom prst="straightConnector1">
            <a:avLst/>
          </a:prstGeom>
          <a:noFill/>
          <a:ln w="57150" algn="ctr">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hteck 5">
            <a:extLst>
              <a:ext uri="{FF2B5EF4-FFF2-40B4-BE49-F238E27FC236}">
                <a16:creationId xmlns="" xmlns:a16="http://schemas.microsoft.com/office/drawing/2014/main" id="{5AAB38FC-A4FF-42F6-88B6-A6C6D4AA9AD1}"/>
              </a:ext>
            </a:extLst>
          </p:cNvPr>
          <p:cNvSpPr/>
          <p:nvPr/>
        </p:nvSpPr>
        <p:spPr>
          <a:xfrm>
            <a:off x="371475" y="827088"/>
            <a:ext cx="2284413" cy="474662"/>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SRS definition</a:t>
            </a:r>
            <a:endParaRPr lang="en-US" b="1" i="1" dirty="0">
              <a:solidFill>
                <a:srgbClr val="00206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63EE06C1-6785-4004-948D-E4335D4FE967}"/>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Volcanic ash applications</a:t>
            </a:r>
          </a:p>
        </p:txBody>
      </p:sp>
      <p:pic>
        <p:nvPicPr>
          <p:cNvPr id="19459" name="Picture 5" descr="http://vast.nilu.no/static/images/esa_logo_medium.png">
            <a:extLst>
              <a:ext uri="{FF2B5EF4-FFF2-40B4-BE49-F238E27FC236}">
                <a16:creationId xmlns="" xmlns:a16="http://schemas.microsoft.com/office/drawing/2014/main" id="{237761F7-34F6-4E73-BA06-1C253E011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2725" y="679450"/>
            <a:ext cx="9525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7" descr="http://vast.nilu.no/static/images/vast_logo.png">
            <a:extLst>
              <a:ext uri="{FF2B5EF4-FFF2-40B4-BE49-F238E27FC236}">
                <a16:creationId xmlns="" xmlns:a16="http://schemas.microsoft.com/office/drawing/2014/main" id="{CB2341D7-FDCC-4C03-837D-9F4C39F7A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620713"/>
            <a:ext cx="81915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2">
            <a:extLst>
              <a:ext uri="{FF2B5EF4-FFF2-40B4-BE49-F238E27FC236}">
                <a16:creationId xmlns="" xmlns:a16="http://schemas.microsoft.com/office/drawing/2014/main" id="{A6441E59-B004-4F09-95A1-F947AB8A7662}"/>
              </a:ext>
            </a:extLst>
          </p:cNvPr>
          <p:cNvSpPr txBox="1">
            <a:spLocks noChangeArrowheads="1"/>
          </p:cNvSpPr>
          <p:nvPr/>
        </p:nvSpPr>
        <p:spPr bwMode="auto">
          <a:xfrm>
            <a:off x="436563" y="1701800"/>
            <a:ext cx="9356725"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Volcanic Ash Strategic initiative Team (VAST) – vast.nilu.no - The ESA project VAST has been established involving teams from four European countries to improve the quality and use of EO based observations in numerical atmospheric dispersion models for the purpose of assisting global aviation.</a:t>
            </a:r>
            <a:endParaRPr lang="en-US" sz="1800" i="1" dirty="0">
              <a:solidFill>
                <a:schemeClr val="tx1"/>
              </a:solidFill>
            </a:endParaRPr>
          </a:p>
        </p:txBody>
      </p:sp>
      <p:pic>
        <p:nvPicPr>
          <p:cNvPr id="19462" name="Picture 10">
            <a:extLst>
              <a:ext uri="{FF2B5EF4-FFF2-40B4-BE49-F238E27FC236}">
                <a16:creationId xmlns="" xmlns:a16="http://schemas.microsoft.com/office/drawing/2014/main" id="{2BFD5A46-71E9-45CD-A2D6-90F1FD6BC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963" y="3040063"/>
            <a:ext cx="4060825" cy="29622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12" descr="zamg_vulkan-sat_140923">
            <a:extLst>
              <a:ext uri="{FF2B5EF4-FFF2-40B4-BE49-F238E27FC236}">
                <a16:creationId xmlns="" xmlns:a16="http://schemas.microsoft.com/office/drawing/2014/main" id="{F42C4CBD-1654-4092-B8FF-625A97594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463" y="3278188"/>
            <a:ext cx="38100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 xmlns:a16="http://schemas.microsoft.com/office/drawing/2014/main" id="{03F07F25-EE6D-43C0-B5A5-9F17AD91BE1A}"/>
              </a:ext>
            </a:extLst>
          </p:cNvPr>
          <p:cNvSpPr txBox="1">
            <a:spLocks noChangeArrowheads="1"/>
          </p:cNvSpPr>
          <p:nvPr/>
        </p:nvSpPr>
        <p:spPr bwMode="auto">
          <a:xfrm>
            <a:off x="1439863" y="6121400"/>
            <a:ext cx="78486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1425"/>
              </a:spcAft>
              <a:buClrTx/>
              <a:buFont typeface="Times New Roman" pitchFamily="16" charset="0"/>
              <a:buNone/>
              <a:defRPr/>
            </a:pPr>
            <a:r>
              <a:rPr lang="en-US" sz="1400" dirty="0" err="1">
                <a:solidFill>
                  <a:schemeClr val="tx1"/>
                </a:solidFill>
              </a:rPr>
              <a:t>Bardarbunga</a:t>
            </a:r>
            <a:r>
              <a:rPr lang="en-US" sz="1400" dirty="0">
                <a:solidFill>
                  <a:schemeClr val="tx1"/>
                </a:solidFill>
              </a:rPr>
              <a:t> SO2 emissions – clearly measured in Austria (</a:t>
            </a:r>
            <a:r>
              <a:rPr lang="en-US" sz="1400" dirty="0" err="1">
                <a:solidFill>
                  <a:schemeClr val="tx1"/>
                </a:solidFill>
              </a:rPr>
              <a:t>Sonnblick</a:t>
            </a:r>
            <a:r>
              <a:rPr lang="en-US" sz="1400" dirty="0">
                <a:solidFill>
                  <a:schemeClr val="tx1"/>
                </a:solidFill>
              </a:rPr>
              <a:t> mountain station) and leading to </a:t>
            </a:r>
            <a:r>
              <a:rPr lang="en-US" sz="1400" dirty="0" err="1">
                <a:solidFill>
                  <a:schemeClr val="tx1"/>
                </a:solidFill>
              </a:rPr>
              <a:t>exceedances</a:t>
            </a:r>
            <a:r>
              <a:rPr lang="en-US" sz="1400" dirty="0">
                <a:solidFill>
                  <a:schemeClr val="tx1"/>
                </a:solidFill>
              </a:rPr>
              <a:t> of regulatory levels.</a:t>
            </a:r>
            <a:endParaRPr lang="en-US" dirty="0">
              <a:solidFill>
                <a:srgbClr val="1A1A4D"/>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sp>
        <p:nvSpPr>
          <p:cNvPr id="10" name="Text Box 2">
            <a:extLst>
              <a:ext uri="{FF2B5EF4-FFF2-40B4-BE49-F238E27FC236}">
                <a16:creationId xmlns="" xmlns:a16="http://schemas.microsoft.com/office/drawing/2014/main" id="{9B31EC30-9EDA-4E84-B91E-4F7151CE74E6}"/>
              </a:ext>
            </a:extLst>
          </p:cNvPr>
          <p:cNvSpPr txBox="1">
            <a:spLocks noChangeArrowheads="1"/>
          </p:cNvSpPr>
          <p:nvPr/>
        </p:nvSpPr>
        <p:spPr bwMode="auto">
          <a:xfrm>
            <a:off x="1090613" y="6913563"/>
            <a:ext cx="68056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1425"/>
              </a:spcAft>
              <a:buClrTx/>
              <a:buFont typeface="Times New Roman" pitchFamily="16" charset="0"/>
              <a:buNone/>
              <a:defRPr/>
            </a:pPr>
            <a:r>
              <a:rPr lang="en-US" sz="1400" dirty="0">
                <a:solidFill>
                  <a:srgbClr val="0070C0"/>
                </a:solidFill>
              </a:rPr>
              <a:t>Starting point : emission of  1Tg of SO2, in a column, during one day </a:t>
            </a:r>
            <a:r>
              <a:rPr lang="en-US" sz="1400" dirty="0">
                <a:solidFill>
                  <a:srgbClr val="0070C0"/>
                </a:solidFill>
                <a:sym typeface="Wingdings" pitchFamily="2" charset="2"/>
              </a:rPr>
              <a:t> the source </a:t>
            </a:r>
            <a:endParaRPr lang="en-US" dirty="0">
              <a:solidFill>
                <a:srgbClr val="0070C0"/>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sp>
        <p:nvSpPr>
          <p:cNvPr id="11" name="Rechteck 10">
            <a:extLst>
              <a:ext uri="{FF2B5EF4-FFF2-40B4-BE49-F238E27FC236}">
                <a16:creationId xmlns="" xmlns:a16="http://schemas.microsoft.com/office/drawing/2014/main" id="{6F887FFD-4827-43A1-8E71-D38728045A3B}"/>
              </a:ext>
            </a:extLst>
          </p:cNvPr>
          <p:cNvSpPr/>
          <p:nvPr/>
        </p:nvSpPr>
        <p:spPr>
          <a:xfrm>
            <a:off x="817563" y="679450"/>
            <a:ext cx="982662" cy="474663"/>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VAST</a:t>
            </a:r>
            <a:endParaRPr lang="en-US" b="1" i="1" dirty="0">
              <a:solidFill>
                <a:srgbClr val="00206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69CDBA00-8717-4A0D-9F8F-69A66AE4B372}"/>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Volcanic ash applications</a:t>
            </a:r>
          </a:p>
        </p:txBody>
      </p:sp>
      <p:pic>
        <p:nvPicPr>
          <p:cNvPr id="21507" name="Picture 5" descr="http://vast.nilu.no/static/images/esa_logo_medium.png">
            <a:extLst>
              <a:ext uri="{FF2B5EF4-FFF2-40B4-BE49-F238E27FC236}">
                <a16:creationId xmlns="" xmlns:a16="http://schemas.microsoft.com/office/drawing/2014/main" id="{74F080FB-0610-4B52-B758-153D2A31F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2725" y="679450"/>
            <a:ext cx="9525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descr="http://vast.nilu.no/static/images/vast_logo.png">
            <a:extLst>
              <a:ext uri="{FF2B5EF4-FFF2-40B4-BE49-F238E27FC236}">
                <a16:creationId xmlns="" xmlns:a16="http://schemas.microsoft.com/office/drawing/2014/main" id="{936DC68F-72E4-488B-9FDF-676DCAFEF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620713"/>
            <a:ext cx="81915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2">
            <a:extLst>
              <a:ext uri="{FF2B5EF4-FFF2-40B4-BE49-F238E27FC236}">
                <a16:creationId xmlns="" xmlns:a16="http://schemas.microsoft.com/office/drawing/2014/main" id="{62E4D398-5B38-4B6D-8C6B-CFE3D7D60D7D}"/>
              </a:ext>
            </a:extLst>
          </p:cNvPr>
          <p:cNvSpPr/>
          <p:nvPr/>
        </p:nvSpPr>
        <p:spPr>
          <a:xfrm>
            <a:off x="817563" y="679450"/>
            <a:ext cx="982662" cy="474663"/>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VAST</a:t>
            </a:r>
            <a:endParaRPr lang="en-US" b="1" i="1" dirty="0">
              <a:solidFill>
                <a:srgbClr val="002060"/>
              </a:solidFill>
            </a:endParaRPr>
          </a:p>
        </p:txBody>
      </p:sp>
      <p:pic>
        <p:nvPicPr>
          <p:cNvPr id="21510" name="Picture 8" descr="http://vast.nilu.no/media/cms_page_media/7/figure3_small_2.png">
            <a:extLst>
              <a:ext uri="{FF2B5EF4-FFF2-40B4-BE49-F238E27FC236}">
                <a16:creationId xmlns="" xmlns:a16="http://schemas.microsoft.com/office/drawing/2014/main" id="{A51AEF63-97F8-4EC2-91DB-9142233E8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8" y="1474788"/>
            <a:ext cx="6096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descr="http://vast.nilu.no/media/cms_page_media/7/anim2.gif">
            <a:extLst>
              <a:ext uri="{FF2B5EF4-FFF2-40B4-BE49-F238E27FC236}">
                <a16:creationId xmlns="" xmlns:a16="http://schemas.microsoft.com/office/drawing/2014/main" id="{FE9A40EB-73F5-47D2-B2B3-86A5D30DECE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4140200"/>
            <a:ext cx="6191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hteck 2">
            <a:extLst>
              <a:ext uri="{FF2B5EF4-FFF2-40B4-BE49-F238E27FC236}">
                <a16:creationId xmlns="" xmlns:a16="http://schemas.microsoft.com/office/drawing/2014/main" id="{FCF0C4A8-3FA7-4195-9F8F-BDF1FEF12B26}"/>
              </a:ext>
            </a:extLst>
          </p:cNvPr>
          <p:cNvSpPr>
            <a:spLocks noChangeArrowheads="1"/>
          </p:cNvSpPr>
          <p:nvPr/>
        </p:nvSpPr>
        <p:spPr bwMode="auto">
          <a:xfrm>
            <a:off x="177800" y="6723063"/>
            <a:ext cx="3854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1275"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lnSpc>
                <a:spcPct val="100000"/>
              </a:lnSpc>
              <a:spcAft>
                <a:spcPts val="1425"/>
              </a:spcAft>
              <a:buClrTx/>
            </a:pPr>
            <a:r>
              <a:rPr lang="en-US" altLang="en-US" sz="1800" i="1">
                <a:solidFill>
                  <a:srgbClr val="404040"/>
                </a:solidFill>
              </a:rPr>
              <a:t>From N. I. Kristiansen, vast.nilu.no</a:t>
            </a:r>
          </a:p>
        </p:txBody>
      </p:sp>
      <p:sp>
        <p:nvSpPr>
          <p:cNvPr id="11" name="Rechteck 10">
            <a:extLst>
              <a:ext uri="{FF2B5EF4-FFF2-40B4-BE49-F238E27FC236}">
                <a16:creationId xmlns="" xmlns:a16="http://schemas.microsoft.com/office/drawing/2014/main" id="{5EE5DA73-B882-4C9A-ABA1-31275DAE1D99}"/>
              </a:ext>
            </a:extLst>
          </p:cNvPr>
          <p:cNvSpPr/>
          <p:nvPr/>
        </p:nvSpPr>
        <p:spPr>
          <a:xfrm>
            <a:off x="6616700" y="1477963"/>
            <a:ext cx="3176588" cy="1103312"/>
          </a:xfrm>
          <a:prstGeom prst="rect">
            <a:avLst/>
          </a:prstGeom>
        </p:spPr>
        <p:txBody>
          <a:bodyPr>
            <a:spAutoFit/>
          </a:bodyPr>
          <a:lstStyle/>
          <a:p>
            <a:pPr marL="41275">
              <a:lnSpc>
                <a:spcPct val="100000"/>
              </a:lnSpc>
              <a:spcAft>
                <a:spcPts val="1425"/>
              </a:spcAft>
              <a:buClrTx/>
              <a:defRPr/>
            </a:pPr>
            <a:r>
              <a:rPr lang="en-US" sz="1800" dirty="0">
                <a:solidFill>
                  <a:schemeClr val="tx1"/>
                </a:solidFill>
              </a:rPr>
              <a:t>Source term “forensics”:</a:t>
            </a:r>
          </a:p>
          <a:p>
            <a:pPr marL="327025" indent="-285750">
              <a:lnSpc>
                <a:spcPct val="100000"/>
              </a:lnSpc>
              <a:spcAft>
                <a:spcPts val="1425"/>
              </a:spcAft>
              <a:buClrTx/>
              <a:buFont typeface="Arial" pitchFamily="34" charset="0"/>
              <a:buChar char="•"/>
              <a:defRPr/>
            </a:pPr>
            <a:r>
              <a:rPr lang="en-US" sz="1800" dirty="0">
                <a:solidFill>
                  <a:schemeClr val="tx1"/>
                </a:solidFill>
              </a:rPr>
              <a:t>Ash /SO2  emission (vertical profile with time) </a:t>
            </a:r>
          </a:p>
        </p:txBody>
      </p:sp>
      <p:sp>
        <p:nvSpPr>
          <p:cNvPr id="21514" name="Rechteck 11">
            <a:extLst>
              <a:ext uri="{FF2B5EF4-FFF2-40B4-BE49-F238E27FC236}">
                <a16:creationId xmlns="" xmlns:a16="http://schemas.microsoft.com/office/drawing/2014/main" id="{F4C835A1-2247-43A6-936C-184891397AFC}"/>
              </a:ext>
            </a:extLst>
          </p:cNvPr>
          <p:cNvSpPr>
            <a:spLocks noChangeArrowheads="1"/>
          </p:cNvSpPr>
          <p:nvPr/>
        </p:nvSpPr>
        <p:spPr bwMode="auto">
          <a:xfrm>
            <a:off x="6192838" y="3698875"/>
            <a:ext cx="3657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1275"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lnSpc>
                <a:spcPct val="100000"/>
              </a:lnSpc>
              <a:spcAft>
                <a:spcPts val="1425"/>
              </a:spcAft>
              <a:buClrTx/>
            </a:pPr>
            <a:r>
              <a:rPr lang="en-US" altLang="en-US" sz="1800">
                <a:solidFill>
                  <a:schemeClr val="tx1"/>
                </a:solidFill>
              </a:rPr>
              <a:t>Forecast with the estimated ST</a:t>
            </a:r>
          </a:p>
        </p:txBody>
      </p:sp>
      <p:sp>
        <p:nvSpPr>
          <p:cNvPr id="14" name="Pfeil nach rechts 13">
            <a:extLst>
              <a:ext uri="{FF2B5EF4-FFF2-40B4-BE49-F238E27FC236}">
                <a16:creationId xmlns="" xmlns:a16="http://schemas.microsoft.com/office/drawing/2014/main" id="{8572E2B5-8280-4175-8AC8-A9308D4C021D}"/>
              </a:ext>
            </a:extLst>
          </p:cNvPr>
          <p:cNvSpPr/>
          <p:nvPr/>
        </p:nvSpPr>
        <p:spPr bwMode="auto">
          <a:xfrm rot="5400000">
            <a:off x="7479507" y="3050381"/>
            <a:ext cx="647700" cy="379413"/>
          </a:xfrm>
          <a:prstGeom prst="rightArrow">
            <a:avLst/>
          </a:prstGeom>
          <a:solidFill>
            <a:schemeClr val="bg2">
              <a:lumMod val="40000"/>
              <a:lumOff val="60000"/>
            </a:schemeClr>
          </a:solidFill>
          <a:ln w="9525" cap="flat" cmpd="sng" algn="ctr">
            <a:solidFill>
              <a:schemeClr val="bg2"/>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8ACE8640-6D48-481B-9904-B176EC6E4340}"/>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Nuclear applications SRS app.</a:t>
            </a:r>
          </a:p>
        </p:txBody>
      </p:sp>
      <p:pic>
        <p:nvPicPr>
          <p:cNvPr id="22531" name="Picture 4">
            <a:extLst>
              <a:ext uri="{FF2B5EF4-FFF2-40B4-BE49-F238E27FC236}">
                <a16:creationId xmlns="" xmlns:a16="http://schemas.microsoft.com/office/drawing/2014/main" id="{75E33CCE-DBB2-42AB-9333-DCE9E730A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00" t="14429" b="15614"/>
          <a:stretch>
            <a:fillRect/>
          </a:stretch>
        </p:blipFill>
        <p:spPr bwMode="auto">
          <a:xfrm>
            <a:off x="5700713" y="684213"/>
            <a:ext cx="4235450" cy="28400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6">
            <a:extLst>
              <a:ext uri="{FF2B5EF4-FFF2-40B4-BE49-F238E27FC236}">
                <a16:creationId xmlns="" xmlns:a16="http://schemas.microsoft.com/office/drawing/2014/main" id="{D3FDD1B5-3830-433F-9B4B-8C8982592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3" y="3419475"/>
            <a:ext cx="3416300" cy="218598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Rechteck 1">
            <a:extLst>
              <a:ext uri="{FF2B5EF4-FFF2-40B4-BE49-F238E27FC236}">
                <a16:creationId xmlns="" xmlns:a16="http://schemas.microsoft.com/office/drawing/2014/main" id="{934E7D9C-F9BA-4F23-857C-C6FE422A5AFE}"/>
              </a:ext>
            </a:extLst>
          </p:cNvPr>
          <p:cNvSpPr>
            <a:spLocks noChangeArrowheads="1"/>
          </p:cNvSpPr>
          <p:nvPr/>
        </p:nvSpPr>
        <p:spPr bwMode="auto">
          <a:xfrm>
            <a:off x="647700" y="1125538"/>
            <a:ext cx="568801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buFont typeface="Arial" panose="020B0604020202020204" pitchFamily="34" charset="0"/>
              <a:buChar char="•"/>
            </a:pPr>
            <a:r>
              <a:rPr lang="en-US" altLang="en-US" sz="1400">
                <a:solidFill>
                  <a:schemeClr val="tx1"/>
                </a:solidFill>
              </a:rPr>
              <a:t>Releases every 3-h from 11-31 March</a:t>
            </a:r>
          </a:p>
          <a:p>
            <a:pPr eaLnBrk="1">
              <a:buFont typeface="Arial" panose="020B0604020202020204" pitchFamily="34" charset="0"/>
              <a:buChar char="•"/>
            </a:pPr>
            <a:r>
              <a:rPr lang="en-US" altLang="en-US" sz="1400">
                <a:solidFill>
                  <a:schemeClr val="tx1"/>
                </a:solidFill>
              </a:rPr>
              <a:t>168 simulations of duration of 72 h</a:t>
            </a:r>
          </a:p>
          <a:p>
            <a:pPr eaLnBrk="1">
              <a:buFont typeface="Arial" panose="020B0604020202020204" pitchFamily="34" charset="0"/>
              <a:buChar char="•"/>
            </a:pPr>
            <a:r>
              <a:rPr lang="en-US" altLang="en-US" sz="1400">
                <a:solidFill>
                  <a:schemeClr val="tx1"/>
                </a:solidFill>
              </a:rPr>
              <a:t>601 by 401 grid cells</a:t>
            </a:r>
          </a:p>
          <a:p>
            <a:pPr eaLnBrk="1">
              <a:buFont typeface="Arial" panose="020B0604020202020204" pitchFamily="34" charset="0"/>
              <a:buChar char="•"/>
            </a:pPr>
            <a:r>
              <a:rPr lang="en-US" altLang="en-US" sz="1400">
                <a:solidFill>
                  <a:schemeClr val="tx1"/>
                </a:solidFill>
              </a:rPr>
              <a:t>0.05° horizontal resolution (about 5 km)</a:t>
            </a:r>
          </a:p>
          <a:p>
            <a:pPr eaLnBrk="1">
              <a:buFont typeface="Arial" panose="020B0604020202020204" pitchFamily="34" charset="0"/>
              <a:buChar char="•"/>
            </a:pPr>
            <a:r>
              <a:rPr lang="de-DE" altLang="en-US" sz="1400">
                <a:solidFill>
                  <a:schemeClr val="tx1"/>
                </a:solidFill>
              </a:rPr>
              <a:t>3-h averaged air concentrations</a:t>
            </a:r>
          </a:p>
          <a:p>
            <a:pPr eaLnBrk="1">
              <a:buFont typeface="Arial" panose="020B0604020202020204" pitchFamily="34" charset="0"/>
              <a:buChar char="•"/>
            </a:pPr>
            <a:r>
              <a:rPr lang="de-DE" altLang="en-US" sz="1400">
                <a:solidFill>
                  <a:schemeClr val="tx1"/>
                </a:solidFill>
              </a:rPr>
              <a:t>3-hour deposition totals</a:t>
            </a:r>
          </a:p>
          <a:p>
            <a:pPr eaLnBrk="1">
              <a:buFont typeface="Arial" panose="020B0604020202020204" pitchFamily="34" charset="0"/>
              <a:buChar char="•"/>
            </a:pPr>
            <a:r>
              <a:rPr lang="en-US" altLang="en-US" sz="1400">
                <a:solidFill>
                  <a:schemeClr val="tx1"/>
                </a:solidFill>
              </a:rPr>
              <a:t>Output layer: ground to 100 m</a:t>
            </a:r>
          </a:p>
          <a:p>
            <a:pPr eaLnBrk="1">
              <a:buFont typeface="Arial" panose="020B0604020202020204" pitchFamily="34" charset="0"/>
              <a:buChar char="•"/>
            </a:pPr>
            <a:r>
              <a:rPr lang="de-DE" altLang="en-US" sz="1400">
                <a:solidFill>
                  <a:schemeClr val="tx1"/>
                </a:solidFill>
              </a:rPr>
              <a:t>3 surrogate radionuclides</a:t>
            </a:r>
          </a:p>
          <a:p>
            <a:pPr eaLnBrk="1">
              <a:buFont typeface="Arial" panose="020B0604020202020204" pitchFamily="34" charset="0"/>
              <a:buChar char="•"/>
            </a:pPr>
            <a:r>
              <a:rPr lang="en-US" altLang="en-US" sz="1400">
                <a:solidFill>
                  <a:schemeClr val="tx1"/>
                </a:solidFill>
              </a:rPr>
              <a:t>gas with no wet or dry scavenging (noble)</a:t>
            </a:r>
          </a:p>
          <a:p>
            <a:pPr eaLnBrk="1">
              <a:buFont typeface="Arial" panose="020B0604020202020204" pitchFamily="34" charset="0"/>
              <a:buChar char="•"/>
            </a:pPr>
            <a:r>
              <a:rPr lang="en-US" altLang="en-US" sz="1400">
                <a:solidFill>
                  <a:schemeClr val="tx1"/>
                </a:solidFill>
              </a:rPr>
              <a:t>gas with a relatively large dry deposition velocity and wet removal (I-131)</a:t>
            </a:r>
          </a:p>
          <a:p>
            <a:pPr eaLnBrk="1">
              <a:buFont typeface="Arial" panose="020B0604020202020204" pitchFamily="34" charset="0"/>
              <a:buChar char="•"/>
            </a:pPr>
            <a:r>
              <a:rPr lang="en-US" altLang="en-US" sz="1400">
                <a:solidFill>
                  <a:schemeClr val="tx1"/>
                </a:solidFill>
              </a:rPr>
              <a:t>particle with wet removal and a small dry deposition velocity</a:t>
            </a:r>
          </a:p>
        </p:txBody>
      </p:sp>
      <p:sp>
        <p:nvSpPr>
          <p:cNvPr id="22534" name="Rechteck 2">
            <a:extLst>
              <a:ext uri="{FF2B5EF4-FFF2-40B4-BE49-F238E27FC236}">
                <a16:creationId xmlns="" xmlns:a16="http://schemas.microsoft.com/office/drawing/2014/main" id="{1DE1F6AF-9CD0-49E0-BAA6-9AA0041B1F76}"/>
              </a:ext>
            </a:extLst>
          </p:cNvPr>
          <p:cNvSpPr>
            <a:spLocks noChangeArrowheads="1"/>
          </p:cNvSpPr>
          <p:nvPr/>
        </p:nvSpPr>
        <p:spPr bwMode="auto">
          <a:xfrm>
            <a:off x="647700" y="4427538"/>
            <a:ext cx="67691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buFont typeface="Arial" panose="020B0604020202020204" pitchFamily="34" charset="0"/>
              <a:buChar char="•"/>
            </a:pPr>
            <a:r>
              <a:rPr lang="de-DE" altLang="en-US" sz="1400">
                <a:solidFill>
                  <a:schemeClr val="tx1"/>
                </a:solidFill>
              </a:rPr>
              <a:t>Cj,k,m = ∑ Qi,m Dm TCMi,j,k,m</a:t>
            </a:r>
          </a:p>
          <a:p>
            <a:pPr eaLnBrk="1">
              <a:buFont typeface="Arial" panose="020B0604020202020204" pitchFamily="34" charset="0"/>
              <a:buChar char="•"/>
            </a:pPr>
            <a:r>
              <a:rPr lang="en-US" altLang="en-US" sz="1400">
                <a:solidFill>
                  <a:schemeClr val="tx1"/>
                </a:solidFill>
              </a:rPr>
              <a:t>Q is the emission rate for release (i) and species (m)</a:t>
            </a:r>
          </a:p>
          <a:p>
            <a:pPr eaLnBrk="1">
              <a:buFont typeface="Arial" panose="020B0604020202020204" pitchFamily="34" charset="0"/>
              <a:buChar char="•"/>
            </a:pPr>
            <a:r>
              <a:rPr lang="en-US" altLang="en-US" sz="1400">
                <a:solidFill>
                  <a:schemeClr val="tx1"/>
                </a:solidFill>
              </a:rPr>
              <a:t>D is the species (m) dependent radioactive decay factor</a:t>
            </a:r>
          </a:p>
          <a:p>
            <a:pPr eaLnBrk="1">
              <a:buFont typeface="Arial" panose="020B0604020202020204" pitchFamily="34" charset="0"/>
              <a:buChar char="•"/>
            </a:pPr>
            <a:r>
              <a:rPr lang="en-US" altLang="en-US" sz="1400">
                <a:solidFill>
                  <a:schemeClr val="tx1"/>
                </a:solidFill>
              </a:rPr>
              <a:t>i represents the number of time varying releases</a:t>
            </a:r>
          </a:p>
          <a:p>
            <a:pPr eaLnBrk="1">
              <a:buFont typeface="Arial" panose="020B0604020202020204" pitchFamily="34" charset="0"/>
              <a:buChar char="•"/>
            </a:pPr>
            <a:r>
              <a:rPr lang="en-US" altLang="en-US" sz="1400">
                <a:solidFill>
                  <a:schemeClr val="tx1"/>
                </a:solidFill>
              </a:rPr>
              <a:t>j represents the number of sampling periods</a:t>
            </a:r>
          </a:p>
          <a:p>
            <a:pPr eaLnBrk="1">
              <a:buFont typeface="Arial" panose="020B0604020202020204" pitchFamily="34" charset="0"/>
              <a:buChar char="•"/>
            </a:pPr>
            <a:r>
              <a:rPr lang="en-US" altLang="en-US" sz="1400">
                <a:solidFill>
                  <a:schemeClr val="tx1"/>
                </a:solidFill>
              </a:rPr>
              <a:t>Concentration and deposition are available over k grid points</a:t>
            </a:r>
          </a:p>
          <a:p>
            <a:pPr eaLnBrk="1">
              <a:buFont typeface="Arial" panose="020B0604020202020204" pitchFamily="34" charset="0"/>
              <a:buChar char="•"/>
            </a:pPr>
            <a:r>
              <a:rPr lang="en-US" altLang="en-US" sz="1400">
                <a:solidFill>
                  <a:schemeClr val="tx1"/>
                </a:solidFill>
              </a:rPr>
              <a:t>with each new release (i), there will be one less output period (j)</a:t>
            </a:r>
          </a:p>
          <a:p>
            <a:pPr eaLnBrk="1">
              <a:buFont typeface="Arial" panose="020B0604020202020204" pitchFamily="34" charset="0"/>
              <a:buChar char="•"/>
            </a:pPr>
            <a:r>
              <a:rPr lang="en-US" altLang="en-US" sz="1400">
                <a:solidFill>
                  <a:schemeClr val="tx1"/>
                </a:solidFill>
              </a:rPr>
              <a:t>Computations are made with a unit emission</a:t>
            </a:r>
          </a:p>
          <a:p>
            <a:pPr eaLnBrk="1">
              <a:buFont typeface="Arial" panose="020B0604020202020204" pitchFamily="34" charset="0"/>
              <a:buChar char="•"/>
            </a:pPr>
            <a:r>
              <a:rPr lang="en-US" altLang="en-US" sz="1400">
                <a:solidFill>
                  <a:schemeClr val="tx1"/>
                </a:solidFill>
              </a:rPr>
              <a:t>TCM is computed for each computational species (scavenging dependent)</a:t>
            </a:r>
          </a:p>
          <a:p>
            <a:pPr eaLnBrk="1">
              <a:buFont typeface="Arial" panose="020B0604020202020204" pitchFamily="34" charset="0"/>
              <a:buChar char="•"/>
            </a:pPr>
            <a:r>
              <a:rPr lang="en-US" altLang="en-US" sz="1400">
                <a:solidFill>
                  <a:schemeClr val="tx1"/>
                </a:solidFill>
              </a:rPr>
              <a:t>The emission (Q) and decay (D) are applied in a post-processing step</a:t>
            </a:r>
          </a:p>
        </p:txBody>
      </p:sp>
      <p:sp>
        <p:nvSpPr>
          <p:cNvPr id="7" name="Rechteck 6">
            <a:extLst>
              <a:ext uri="{FF2B5EF4-FFF2-40B4-BE49-F238E27FC236}">
                <a16:creationId xmlns="" xmlns:a16="http://schemas.microsoft.com/office/drawing/2014/main" id="{CEC5683D-918B-4F96-9F11-A68AEF098B5A}"/>
              </a:ext>
            </a:extLst>
          </p:cNvPr>
          <p:cNvSpPr/>
          <p:nvPr/>
        </p:nvSpPr>
        <p:spPr>
          <a:xfrm>
            <a:off x="215900" y="684213"/>
            <a:ext cx="1808163" cy="476250"/>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Fukushima</a:t>
            </a:r>
            <a:endParaRPr lang="en-US" b="1" i="1" dirty="0">
              <a:solidFill>
                <a:srgbClr val="00206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a:extLst>
              <a:ext uri="{FF2B5EF4-FFF2-40B4-BE49-F238E27FC236}">
                <a16:creationId xmlns="" xmlns:a16="http://schemas.microsoft.com/office/drawing/2014/main" id="{29A317FD-66DD-47B8-AE7C-267135E60C20}"/>
              </a:ext>
            </a:extLst>
          </p:cNvPr>
          <p:cNvSpPr txBox="1">
            <a:spLocks noChangeArrowheads="1"/>
          </p:cNvSpPr>
          <p:nvPr/>
        </p:nvSpPr>
        <p:spPr bwMode="auto">
          <a:xfrm>
            <a:off x="215900" y="755650"/>
            <a:ext cx="76327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1400" dirty="0">
                <a:solidFill>
                  <a:schemeClr val="tx1"/>
                </a:solidFill>
              </a:rPr>
              <a:t>All about computer </a:t>
            </a:r>
            <a:r>
              <a:rPr lang="en-US" sz="1400" dirty="0" err="1">
                <a:solidFill>
                  <a:schemeClr val="tx1"/>
                </a:solidFill>
              </a:rPr>
              <a:t>modelling</a:t>
            </a:r>
            <a:r>
              <a:rPr lang="en-US" sz="1400" dirty="0">
                <a:solidFill>
                  <a:schemeClr val="tx1"/>
                </a:solidFill>
              </a:rPr>
              <a:t> … http://biocycle.atmos.colostate.edu/~marek/research/mod.htm</a:t>
            </a:r>
            <a:endParaRPr lang="en-US" sz="1400" b="1" dirty="0">
              <a:solidFill>
                <a:schemeClr val="tx1"/>
              </a:solidFill>
            </a:endParaRPr>
          </a:p>
        </p:txBody>
      </p:sp>
      <p:pic>
        <p:nvPicPr>
          <p:cNvPr id="5123" name="Picture 2">
            <a:extLst>
              <a:ext uri="{FF2B5EF4-FFF2-40B4-BE49-F238E27FC236}">
                <a16:creationId xmlns="" xmlns:a16="http://schemas.microsoft.com/office/drawing/2014/main" id="{5713672E-FB0C-4B9C-B381-8533451B7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116013"/>
            <a:ext cx="547211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 xmlns:a16="http://schemas.microsoft.com/office/drawing/2014/main" id="{210AC55C-A3AD-4648-A3E4-D3F4E774E6AE}"/>
              </a:ext>
            </a:extLst>
          </p:cNvPr>
          <p:cNvSpPr txBox="1">
            <a:spLocks noChangeArrowheads="1"/>
          </p:cNvSpPr>
          <p:nvPr/>
        </p:nvSpPr>
        <p:spPr bwMode="auto">
          <a:xfrm>
            <a:off x="360363" y="5940425"/>
            <a:ext cx="91392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1400" b="1" dirty="0">
                <a:solidFill>
                  <a:schemeClr val="tx1"/>
                </a:solidFill>
              </a:rPr>
              <a:t>“All models are wrong but some are useful</a:t>
            </a:r>
            <a:r>
              <a:rPr lang="en-US" sz="1400" dirty="0">
                <a:solidFill>
                  <a:schemeClr val="tx1"/>
                </a:solidFill>
              </a:rPr>
              <a:t>” G.E.P. Box </a:t>
            </a:r>
            <a:r>
              <a:rPr lang="en-US" sz="1400" i="1" dirty="0">
                <a:solidFill>
                  <a:schemeClr val="tx1"/>
                </a:solidFill>
              </a:rPr>
              <a:t>Robustness in the Strategy of Scientific Model Building </a:t>
            </a:r>
            <a:r>
              <a:rPr lang="en-US" sz="1400" dirty="0">
                <a:solidFill>
                  <a:schemeClr val="tx1"/>
                </a:solidFill>
              </a:rPr>
              <a:t>… and continues  “</a:t>
            </a:r>
            <a:r>
              <a:rPr lang="en-US" sz="1400" b="1" dirty="0">
                <a:solidFill>
                  <a:schemeClr val="tx1"/>
                </a:solidFill>
              </a:rPr>
              <a:t>For such a model there is no need to ask the question "Is the model true?". If "truth" is to be the "whole truth"  the answer must be "No". The only question of interest is "Is the model illuminating and useful?</a:t>
            </a:r>
            <a:r>
              <a:rPr lang="en-US" sz="1400" dirty="0">
                <a:solidFill>
                  <a:schemeClr val="tx1"/>
                </a:solidFill>
              </a:rPr>
              <a:t>".</a:t>
            </a:r>
            <a:endParaRPr lang="en-US" sz="1400" b="1" dirty="0">
              <a:solidFill>
                <a:schemeClr val="tx1"/>
              </a:solidFill>
            </a:endParaRPr>
          </a:p>
        </p:txBody>
      </p:sp>
      <p:sp>
        <p:nvSpPr>
          <p:cNvPr id="6" name="Text Box 1">
            <a:extLst>
              <a:ext uri="{FF2B5EF4-FFF2-40B4-BE49-F238E27FC236}">
                <a16:creationId xmlns="" xmlns:a16="http://schemas.microsoft.com/office/drawing/2014/main" id="{C7FA879F-6014-49FD-A029-BB6F972B595B}"/>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CC9E898E-5674-4BD8-8A82-49E485F6DF11}"/>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Nuclear applications</a:t>
            </a:r>
          </a:p>
        </p:txBody>
      </p:sp>
      <p:sp>
        <p:nvSpPr>
          <p:cNvPr id="23555" name="Rechteck 1">
            <a:extLst>
              <a:ext uri="{FF2B5EF4-FFF2-40B4-BE49-F238E27FC236}">
                <a16:creationId xmlns="" xmlns:a16="http://schemas.microsoft.com/office/drawing/2014/main" id="{1901D306-57B4-41EF-B122-064D2E7062C1}"/>
              </a:ext>
            </a:extLst>
          </p:cNvPr>
          <p:cNvSpPr>
            <a:spLocks noChangeArrowheads="1"/>
          </p:cNvSpPr>
          <p:nvPr/>
        </p:nvSpPr>
        <p:spPr bwMode="auto">
          <a:xfrm>
            <a:off x="287338" y="827088"/>
            <a:ext cx="7129462"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buFont typeface="Arial" panose="020B0604020202020204" pitchFamily="34" charset="0"/>
              <a:buChar char="•"/>
            </a:pPr>
            <a:r>
              <a:rPr lang="fr-FR" altLang="en-US" sz="1400">
                <a:solidFill>
                  <a:schemeClr val="tx1"/>
                </a:solidFill>
              </a:rPr>
              <a:t>CMC’s </a:t>
            </a:r>
            <a:r>
              <a:rPr lang="fr-FR" altLang="en-US" sz="1400" b="1">
                <a:solidFill>
                  <a:schemeClr val="tx1"/>
                </a:solidFill>
              </a:rPr>
              <a:t>MLDP0</a:t>
            </a:r>
            <a:r>
              <a:rPr lang="fr-FR" altLang="en-US" sz="1400">
                <a:solidFill>
                  <a:schemeClr val="tx1"/>
                </a:solidFill>
              </a:rPr>
              <a:t> - Modèle Lagrangien de Dispersion de Particules d’ordre 0</a:t>
            </a:r>
          </a:p>
          <a:p>
            <a:pPr eaLnBrk="1">
              <a:buFont typeface="Arial" panose="020B0604020202020204" pitchFamily="34" charset="0"/>
              <a:buChar char="•"/>
            </a:pPr>
            <a:r>
              <a:rPr lang="en-US" altLang="en-US" sz="1400">
                <a:solidFill>
                  <a:schemeClr val="tx1"/>
                </a:solidFill>
              </a:rPr>
              <a:t>NOAA’s </a:t>
            </a:r>
            <a:r>
              <a:rPr lang="en-US" altLang="en-US" sz="1400" b="1">
                <a:solidFill>
                  <a:schemeClr val="tx1"/>
                </a:solidFill>
              </a:rPr>
              <a:t>HYSPLIT</a:t>
            </a:r>
            <a:r>
              <a:rPr lang="en-US" altLang="en-US" sz="1400">
                <a:solidFill>
                  <a:schemeClr val="tx1"/>
                </a:solidFill>
              </a:rPr>
              <a:t> - the Hybrid Single-Particle Lagrangian Integrated Trajectory</a:t>
            </a:r>
          </a:p>
          <a:p>
            <a:pPr eaLnBrk="1">
              <a:buFont typeface="Arial" panose="020B0604020202020204" pitchFamily="34" charset="0"/>
              <a:buChar char="•"/>
            </a:pPr>
            <a:r>
              <a:rPr lang="en-US" altLang="en-US" sz="1400">
                <a:solidFill>
                  <a:schemeClr val="tx1"/>
                </a:solidFill>
              </a:rPr>
              <a:t>UKMET’s </a:t>
            </a:r>
            <a:r>
              <a:rPr lang="en-US" altLang="en-US" sz="1400" b="1">
                <a:solidFill>
                  <a:schemeClr val="tx1"/>
                </a:solidFill>
              </a:rPr>
              <a:t>NAME</a:t>
            </a:r>
            <a:r>
              <a:rPr lang="en-US" altLang="en-US" sz="1400">
                <a:solidFill>
                  <a:schemeClr val="tx1"/>
                </a:solidFill>
              </a:rPr>
              <a:t> - Numerical Atmospheric-dispersion Modelling Environment</a:t>
            </a:r>
          </a:p>
          <a:p>
            <a:pPr eaLnBrk="1">
              <a:buFont typeface="Arial" panose="020B0604020202020204" pitchFamily="34" charset="0"/>
              <a:buChar char="•"/>
            </a:pPr>
            <a:r>
              <a:rPr lang="de-DE" altLang="en-US" sz="1400">
                <a:solidFill>
                  <a:schemeClr val="tx1"/>
                </a:solidFill>
              </a:rPr>
              <a:t>JMA’s </a:t>
            </a:r>
            <a:r>
              <a:rPr lang="de-DE" altLang="en-US" sz="1400" b="1">
                <a:solidFill>
                  <a:schemeClr val="tx1"/>
                </a:solidFill>
              </a:rPr>
              <a:t>RATM</a:t>
            </a:r>
            <a:r>
              <a:rPr lang="de-DE" altLang="en-US" sz="1400">
                <a:solidFill>
                  <a:schemeClr val="tx1"/>
                </a:solidFill>
              </a:rPr>
              <a:t> - Regional Atmospheric Transport Model</a:t>
            </a:r>
          </a:p>
          <a:p>
            <a:pPr eaLnBrk="1">
              <a:buFont typeface="Arial" panose="020B0604020202020204" pitchFamily="34" charset="0"/>
              <a:buChar char="•"/>
            </a:pPr>
            <a:r>
              <a:rPr lang="fr-FR" altLang="en-US" sz="1400">
                <a:solidFill>
                  <a:schemeClr val="tx1"/>
                </a:solidFill>
              </a:rPr>
              <a:t>ZAMG’s </a:t>
            </a:r>
            <a:r>
              <a:rPr lang="fr-FR" altLang="en-US" sz="1400" b="1">
                <a:solidFill>
                  <a:schemeClr val="tx1"/>
                </a:solidFill>
              </a:rPr>
              <a:t>FLEXPART</a:t>
            </a:r>
            <a:r>
              <a:rPr lang="fr-FR" altLang="en-US" sz="1400">
                <a:solidFill>
                  <a:schemeClr val="tx1"/>
                </a:solidFill>
              </a:rPr>
              <a:t> - Lagrangian Particle Dispersion Model</a:t>
            </a:r>
          </a:p>
        </p:txBody>
      </p:sp>
      <p:pic>
        <p:nvPicPr>
          <p:cNvPr id="23556" name="Picture 2">
            <a:extLst>
              <a:ext uri="{FF2B5EF4-FFF2-40B4-BE49-F238E27FC236}">
                <a16:creationId xmlns="" xmlns:a16="http://schemas.microsoft.com/office/drawing/2014/main" id="{FA0B6201-80C0-41C8-A1BA-4B0FDB523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3654425"/>
            <a:ext cx="3832225" cy="30083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3">
            <a:extLst>
              <a:ext uri="{FF2B5EF4-FFF2-40B4-BE49-F238E27FC236}">
                <a16:creationId xmlns="" xmlns:a16="http://schemas.microsoft.com/office/drawing/2014/main" id="{0224667B-7B2E-495B-ADF5-88A65A05D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13" y="3654425"/>
            <a:ext cx="3832225" cy="30083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Textfeld 8">
            <a:extLst>
              <a:ext uri="{FF2B5EF4-FFF2-40B4-BE49-F238E27FC236}">
                <a16:creationId xmlns="" xmlns:a16="http://schemas.microsoft.com/office/drawing/2014/main" id="{F0957D37-92BD-4EB3-8164-EEDBCC91132F}"/>
              </a:ext>
            </a:extLst>
          </p:cNvPr>
          <p:cNvSpPr txBox="1">
            <a:spLocks noChangeArrowheads="1"/>
          </p:cNvSpPr>
          <p:nvPr/>
        </p:nvSpPr>
        <p:spPr bwMode="auto">
          <a:xfrm>
            <a:off x="182563" y="3400425"/>
            <a:ext cx="17287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a:defRPr sz="2400">
                <a:solidFill>
                  <a:schemeClr val="bg1"/>
                </a:solidFill>
                <a:latin typeface="Arial" panose="020B0604020202020204" pitchFamily="34" charset="0"/>
                <a:ea typeface="ＭＳ Ｐゴシック" panose="020B0600070205080204" pitchFamily="34" charset="-128"/>
              </a:defRPr>
            </a:lvl1pPr>
            <a:lvl2pPr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marL="0" lvl="1" eaLnBrk="1">
              <a:lnSpc>
                <a:spcPct val="150000"/>
              </a:lnSpc>
            </a:pPr>
            <a:r>
              <a:rPr lang="en-US" altLang="en-US" sz="1800">
                <a:solidFill>
                  <a:srgbClr val="3C3C3B"/>
                </a:solidFill>
                <a:latin typeface="Unit-Light"/>
                <a:ea typeface="Unit-Light"/>
                <a:cs typeface="Unit-Light"/>
              </a:rPr>
              <a:t>Ensemble 5</a:t>
            </a:r>
            <a:endParaRPr lang="en-US" altLang="en-US" sz="1600">
              <a:solidFill>
                <a:srgbClr val="3C3C3B"/>
              </a:solidFill>
              <a:latin typeface="Unit-Light"/>
              <a:ea typeface="Unit-Light"/>
              <a:cs typeface="Unit-Light"/>
            </a:endParaRPr>
          </a:p>
        </p:txBody>
      </p:sp>
      <p:sp>
        <p:nvSpPr>
          <p:cNvPr id="23559" name="Textfeld 9">
            <a:extLst>
              <a:ext uri="{FF2B5EF4-FFF2-40B4-BE49-F238E27FC236}">
                <a16:creationId xmlns="" xmlns:a16="http://schemas.microsoft.com/office/drawing/2014/main" id="{B2406DB8-F4E7-4ACD-A82B-8B5C7BF2D97D}"/>
              </a:ext>
            </a:extLst>
          </p:cNvPr>
          <p:cNvSpPr txBox="1">
            <a:spLocks noChangeArrowheads="1"/>
          </p:cNvSpPr>
          <p:nvPr/>
        </p:nvSpPr>
        <p:spPr bwMode="auto">
          <a:xfrm>
            <a:off x="4824413" y="3419475"/>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a:defRPr sz="2400">
                <a:solidFill>
                  <a:schemeClr val="bg1"/>
                </a:solidFill>
                <a:latin typeface="Arial" panose="020B0604020202020204" pitchFamily="34" charset="0"/>
                <a:ea typeface="ＭＳ Ｐゴシック" panose="020B0600070205080204" pitchFamily="34" charset="-128"/>
              </a:defRPr>
            </a:lvl1pPr>
            <a:lvl2pPr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marL="0" lvl="1" eaLnBrk="1">
              <a:lnSpc>
                <a:spcPct val="150000"/>
              </a:lnSpc>
            </a:pPr>
            <a:r>
              <a:rPr lang="en-US" altLang="en-US" sz="1800">
                <a:solidFill>
                  <a:srgbClr val="3C3C3B"/>
                </a:solidFill>
                <a:latin typeface="Unit-Light"/>
                <a:ea typeface="Unit-Light"/>
                <a:cs typeface="Unit-Light"/>
              </a:rPr>
              <a:t>Ensemble 10</a:t>
            </a:r>
            <a:endParaRPr lang="en-US" altLang="en-US" sz="1600">
              <a:solidFill>
                <a:srgbClr val="3C3C3B"/>
              </a:solidFill>
              <a:latin typeface="Unit-Light"/>
              <a:ea typeface="Unit-Light"/>
              <a:cs typeface="Unit-Ligh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A1FC339C-5F7C-45ED-AD50-55EDBD7B83B0}"/>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defRPr/>
            </a:pPr>
            <a:endParaRPr lang="en-US" sz="3600" dirty="0"/>
          </a:p>
        </p:txBody>
      </p:sp>
      <p:sp>
        <p:nvSpPr>
          <p:cNvPr id="12291" name="Text Box 2">
            <a:extLst>
              <a:ext uri="{FF2B5EF4-FFF2-40B4-BE49-F238E27FC236}">
                <a16:creationId xmlns="" xmlns:a16="http://schemas.microsoft.com/office/drawing/2014/main" id="{1FBE0324-00E3-4A5D-BD8A-5A81E5D08A53}"/>
              </a:ext>
            </a:extLst>
          </p:cNvPr>
          <p:cNvSpPr txBox="1">
            <a:spLocks noChangeArrowheads="1"/>
          </p:cNvSpPr>
          <p:nvPr/>
        </p:nvSpPr>
        <p:spPr bwMode="auto">
          <a:xfrm>
            <a:off x="436563" y="1414463"/>
            <a:ext cx="9064625"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Flexrisk.boku.ac.at -  flexible tools for assessment of nuclear risk in Europe</a:t>
            </a:r>
          </a:p>
          <a:p>
            <a:pPr marL="742950" lvl="1" indent="-285750" defTabSz="456915" eaLnBrk="1">
              <a:spcAft>
                <a:spcPts val="1425"/>
              </a:spcAft>
              <a:buClr>
                <a:schemeClr val="bg1">
                  <a:lumMod val="50000"/>
                </a:schemeClr>
              </a:buClr>
              <a:buFont typeface="Wingdings" pitchFamily="2" charset="2"/>
              <a:buChar char="Ø"/>
              <a:defRPr/>
            </a:pPr>
            <a:r>
              <a:rPr lang="en-US" sz="1800" dirty="0">
                <a:solidFill>
                  <a:schemeClr val="tx1"/>
                </a:solidFill>
              </a:rPr>
              <a:t>Database of European NPP with two information on type, start up and shutdown, safety measures, thermal power and accident and release frequencies. – grouped into similar characteristics</a:t>
            </a:r>
          </a:p>
          <a:p>
            <a:pPr marL="742950" lvl="1" indent="-285750" defTabSz="456915" eaLnBrk="1">
              <a:spcAft>
                <a:spcPts val="1425"/>
              </a:spcAft>
              <a:buClr>
                <a:schemeClr val="bg1">
                  <a:lumMod val="50000"/>
                </a:schemeClr>
              </a:buClr>
              <a:buFont typeface="Wingdings" pitchFamily="2" charset="2"/>
              <a:buChar char="Ø"/>
              <a:defRPr/>
            </a:pPr>
            <a:r>
              <a:rPr lang="en-US" sz="1800" dirty="0">
                <a:solidFill>
                  <a:schemeClr val="tx1"/>
                </a:solidFill>
              </a:rPr>
              <a:t>Definition of two release scenarios per type  but analysis focused on one (plausible but with significant activity released)</a:t>
            </a:r>
          </a:p>
        </p:txBody>
      </p:sp>
      <p:sp>
        <p:nvSpPr>
          <p:cNvPr id="5" name="Text Box 1">
            <a:extLst>
              <a:ext uri="{FF2B5EF4-FFF2-40B4-BE49-F238E27FC236}">
                <a16:creationId xmlns="" xmlns:a16="http://schemas.microsoft.com/office/drawing/2014/main" id="{7EAE843D-9E1F-421B-9D80-CE85D19EF78D}"/>
              </a:ext>
            </a:extLst>
          </p:cNvPr>
          <p:cNvSpPr txBox="1">
            <a:spLocks noChangeArrowheads="1"/>
          </p:cNvSpPr>
          <p:nvPr/>
        </p:nvSpPr>
        <p:spPr bwMode="auto">
          <a:xfrm>
            <a:off x="144463" y="34925"/>
            <a:ext cx="9110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Applications </a:t>
            </a:r>
          </a:p>
        </p:txBody>
      </p:sp>
      <p:sp>
        <p:nvSpPr>
          <p:cNvPr id="25605" name="Textfeld 1">
            <a:extLst>
              <a:ext uri="{FF2B5EF4-FFF2-40B4-BE49-F238E27FC236}">
                <a16:creationId xmlns="" xmlns:a16="http://schemas.microsoft.com/office/drawing/2014/main" id="{729B8697-BC96-40DE-8B17-273E37B1859E}"/>
              </a:ext>
            </a:extLst>
          </p:cNvPr>
          <p:cNvSpPr txBox="1">
            <a:spLocks noChangeArrowheads="1"/>
          </p:cNvSpPr>
          <p:nvPr/>
        </p:nvSpPr>
        <p:spPr bwMode="auto">
          <a:xfrm>
            <a:off x="157163" y="827088"/>
            <a:ext cx="16716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tx2"/>
                </a:solidFill>
              </a:rPr>
              <a:t>FLEXRISK</a:t>
            </a:r>
          </a:p>
        </p:txBody>
      </p:sp>
      <p:pic>
        <p:nvPicPr>
          <p:cNvPr id="25606" name="Picture 2" descr="europe">
            <a:extLst>
              <a:ext uri="{FF2B5EF4-FFF2-40B4-BE49-F238E27FC236}">
                <a16:creationId xmlns="" xmlns:a16="http://schemas.microsoft.com/office/drawing/2014/main" id="{9A8FCB3C-7635-4D97-B4DC-9C5C9848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813" y="3708400"/>
            <a:ext cx="33813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a:extLst>
              <a:ext uri="{FF2B5EF4-FFF2-40B4-BE49-F238E27FC236}">
                <a16:creationId xmlns="" xmlns:a16="http://schemas.microsoft.com/office/drawing/2014/main" id="{3121B62C-CF9D-4E87-A6E0-C962D7460D89}"/>
              </a:ext>
            </a:extLst>
          </p:cNvPr>
          <p:cNvSpPr txBox="1">
            <a:spLocks noChangeArrowheads="1"/>
          </p:cNvSpPr>
          <p:nvPr/>
        </p:nvSpPr>
        <p:spPr bwMode="auto">
          <a:xfrm>
            <a:off x="431800" y="3821113"/>
            <a:ext cx="5832475"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marL="742950" lvl="1" indent="-285750" defTabSz="456915" eaLnBrk="1">
              <a:spcAft>
                <a:spcPts val="1425"/>
              </a:spcAft>
              <a:buClr>
                <a:schemeClr val="bg1">
                  <a:lumMod val="50000"/>
                </a:schemeClr>
              </a:buClr>
              <a:buFont typeface="Wingdings" pitchFamily="2" charset="2"/>
              <a:buChar char="Ø"/>
              <a:defRPr/>
            </a:pPr>
            <a:r>
              <a:rPr lang="en-US" sz="1800" dirty="0" err="1">
                <a:solidFill>
                  <a:schemeClr val="tx2"/>
                </a:solidFill>
              </a:rPr>
              <a:t>Fwd</a:t>
            </a:r>
            <a:r>
              <a:rPr lang="en-US" sz="1800" dirty="0">
                <a:solidFill>
                  <a:schemeClr val="tx2"/>
                </a:solidFill>
              </a:rPr>
              <a:t> ATM calculations (different times of year and day) for all the scenarios  the 10-year-period 2000-2009  + 1995– climatological representativeness.  </a:t>
            </a:r>
          </a:p>
          <a:p>
            <a:pPr marL="742950" lvl="1" indent="-285750" defTabSz="456915" eaLnBrk="1">
              <a:spcAft>
                <a:spcPts val="1425"/>
              </a:spcAft>
              <a:buClr>
                <a:schemeClr val="bg1">
                  <a:lumMod val="50000"/>
                </a:schemeClr>
              </a:buClr>
              <a:buFont typeface="Wingdings" pitchFamily="2" charset="2"/>
              <a:buChar char="Ø"/>
              <a:defRPr/>
            </a:pPr>
            <a:r>
              <a:rPr lang="en-US" sz="1800" dirty="0">
                <a:solidFill>
                  <a:schemeClr val="tx2"/>
                </a:solidFill>
              </a:rPr>
              <a:t>For selected radionuclides – calculation of </a:t>
            </a:r>
            <a:r>
              <a:rPr lang="en-US" sz="1800" dirty="0" err="1">
                <a:solidFill>
                  <a:schemeClr val="tx2"/>
                </a:solidFill>
              </a:rPr>
              <a:t>dosimetric</a:t>
            </a:r>
            <a:r>
              <a:rPr lang="en-US" sz="1800" dirty="0">
                <a:solidFill>
                  <a:schemeClr val="tx2"/>
                </a:solidFill>
              </a:rPr>
              <a:t> endpoints</a:t>
            </a:r>
          </a:p>
          <a:p>
            <a:pPr marL="742950" lvl="1" indent="-285750" defTabSz="456915" eaLnBrk="1">
              <a:spcAft>
                <a:spcPts val="1425"/>
              </a:spcAft>
              <a:buClr>
                <a:schemeClr val="bg1">
                  <a:lumMod val="50000"/>
                </a:schemeClr>
              </a:buClr>
              <a:buFont typeface="Wingdings" pitchFamily="2" charset="2"/>
              <a:buChar char="Ø"/>
              <a:defRPr/>
            </a:pPr>
            <a:r>
              <a:rPr lang="en-US" sz="1800" dirty="0">
                <a:solidFill>
                  <a:schemeClr val="tx2"/>
                </a:solidFill>
              </a:rPr>
              <a:t>Risk import-export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 xmlns:a16="http://schemas.microsoft.com/office/drawing/2014/main" id="{07E08ECA-A866-499C-A31D-7E6ABD03C7C2}"/>
              </a:ext>
            </a:extLst>
          </p:cNvPr>
          <p:cNvSpPr txBox="1">
            <a:spLocks noChangeArrowheads="1"/>
          </p:cNvSpPr>
          <p:nvPr/>
        </p:nvSpPr>
        <p:spPr bwMode="auto">
          <a:xfrm>
            <a:off x="144463" y="34925"/>
            <a:ext cx="9110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Applications </a:t>
            </a:r>
          </a:p>
        </p:txBody>
      </p:sp>
      <p:pic>
        <p:nvPicPr>
          <p:cNvPr id="26627" name="Picture 2" descr="img">
            <a:extLst>
              <a:ext uri="{FF2B5EF4-FFF2-40B4-BE49-F238E27FC236}">
                <a16:creationId xmlns="" xmlns:a16="http://schemas.microsoft.com/office/drawing/2014/main" id="{E59B9151-043F-467B-B935-345F2599D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989388"/>
            <a:ext cx="2808288"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feld 6">
            <a:extLst>
              <a:ext uri="{FF2B5EF4-FFF2-40B4-BE49-F238E27FC236}">
                <a16:creationId xmlns="" xmlns:a16="http://schemas.microsoft.com/office/drawing/2014/main" id="{0F21BD83-F032-4DEB-88A5-E29C1E67B5A3}"/>
              </a:ext>
            </a:extLst>
          </p:cNvPr>
          <p:cNvSpPr txBox="1">
            <a:spLocks noChangeArrowheads="1"/>
          </p:cNvSpPr>
          <p:nvPr/>
        </p:nvSpPr>
        <p:spPr bwMode="auto">
          <a:xfrm>
            <a:off x="157163" y="827088"/>
            <a:ext cx="41703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tx2"/>
                </a:solidFill>
              </a:rPr>
              <a:t>FLEXRISK  -   Philippsburg-1</a:t>
            </a:r>
          </a:p>
        </p:txBody>
      </p:sp>
      <p:pic>
        <p:nvPicPr>
          <p:cNvPr id="26629" name="Picture 4" descr="img">
            <a:extLst>
              <a:ext uri="{FF2B5EF4-FFF2-40B4-BE49-F238E27FC236}">
                <a16:creationId xmlns="" xmlns:a16="http://schemas.microsoft.com/office/drawing/2014/main" id="{6805BF58-53CF-414D-A512-FE3192F27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796925"/>
            <a:ext cx="28559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img">
            <a:extLst>
              <a:ext uri="{FF2B5EF4-FFF2-40B4-BE49-F238E27FC236}">
                <a16:creationId xmlns="" xmlns:a16="http://schemas.microsoft.com/office/drawing/2014/main" id="{A76354B8-9C21-4375-A405-7018C054B9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463" y="1336675"/>
            <a:ext cx="24892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8" descr="img">
            <a:extLst>
              <a:ext uri="{FF2B5EF4-FFF2-40B4-BE49-F238E27FC236}">
                <a16:creationId xmlns="" xmlns:a16="http://schemas.microsoft.com/office/drawing/2014/main" id="{5B9EBE7B-F983-4A57-9082-7C788AC599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4325" y="2084388"/>
            <a:ext cx="23701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0" descr="img">
            <a:extLst>
              <a:ext uri="{FF2B5EF4-FFF2-40B4-BE49-F238E27FC236}">
                <a16:creationId xmlns="" xmlns:a16="http://schemas.microsoft.com/office/drawing/2014/main" id="{6D8309CC-D10B-4594-B3B1-1E21F6D627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5263" y="3492500"/>
            <a:ext cx="2465387"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feil nach rechts 1">
            <a:extLst>
              <a:ext uri="{FF2B5EF4-FFF2-40B4-BE49-F238E27FC236}">
                <a16:creationId xmlns="" xmlns:a16="http://schemas.microsoft.com/office/drawing/2014/main" id="{2648FB49-3DE1-49FB-9380-557854367B8D}"/>
              </a:ext>
            </a:extLst>
          </p:cNvPr>
          <p:cNvSpPr/>
          <p:nvPr/>
        </p:nvSpPr>
        <p:spPr bwMode="auto">
          <a:xfrm>
            <a:off x="5761038" y="3400425"/>
            <a:ext cx="647700" cy="379413"/>
          </a:xfrm>
          <a:prstGeom prst="rightArrow">
            <a:avLst/>
          </a:prstGeom>
          <a:solidFill>
            <a:schemeClr val="bg2">
              <a:lumMod val="40000"/>
              <a:lumOff val="60000"/>
            </a:schemeClr>
          </a:solidFill>
          <a:ln w="9525" cap="flat" cmpd="sng" algn="ctr">
            <a:solidFill>
              <a:schemeClr val="bg2"/>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7235415A-3BD3-45AA-B7BE-8688F09A7028}"/>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Applications </a:t>
            </a:r>
          </a:p>
        </p:txBody>
      </p:sp>
      <p:sp>
        <p:nvSpPr>
          <p:cNvPr id="12291" name="Text Box 2">
            <a:extLst>
              <a:ext uri="{FF2B5EF4-FFF2-40B4-BE49-F238E27FC236}">
                <a16:creationId xmlns="" xmlns:a16="http://schemas.microsoft.com/office/drawing/2014/main" id="{6C4C0FBA-E61A-4E43-A8B5-31FED621E9D6}"/>
              </a:ext>
            </a:extLst>
          </p:cNvPr>
          <p:cNvSpPr txBox="1">
            <a:spLocks noChangeArrowheads="1"/>
          </p:cNvSpPr>
          <p:nvPr/>
        </p:nvSpPr>
        <p:spPr bwMode="auto">
          <a:xfrm>
            <a:off x="436563" y="922338"/>
            <a:ext cx="9174162"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Advantages of this approach:</a:t>
            </a:r>
          </a:p>
          <a:p>
            <a:pPr marL="742950" lvl="1"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Multiple sources can be used since they are simply multiplied by the source receptor sensitivities</a:t>
            </a:r>
          </a:p>
          <a:p>
            <a:pPr marL="742950" lvl="1"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Additional runs can be easily added without having to redo the already existing ones</a:t>
            </a:r>
          </a:p>
          <a:p>
            <a:pPr marL="742950" lvl="1"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It can be operationally very efficient and fast.  </a:t>
            </a:r>
          </a:p>
          <a:p>
            <a:pPr marL="457200" lvl="1" indent="0" defTabSz="456915" eaLnBrk="1">
              <a:spcAft>
                <a:spcPts val="1425"/>
              </a:spcAft>
              <a:buClr>
                <a:schemeClr val="bg1">
                  <a:lumMod val="50000"/>
                </a:schemeClr>
              </a:buClr>
              <a:defRPr/>
            </a:pPr>
            <a:endParaRPr lang="en-US" sz="1800" i="1" dirty="0">
              <a:solidFill>
                <a:schemeClr val="tx1"/>
              </a:solidFill>
            </a:endParaRPr>
          </a:p>
        </p:txBody>
      </p:sp>
      <p:sp>
        <p:nvSpPr>
          <p:cNvPr id="4" name="Text Box 2">
            <a:extLst>
              <a:ext uri="{FF2B5EF4-FFF2-40B4-BE49-F238E27FC236}">
                <a16:creationId xmlns="" xmlns:a16="http://schemas.microsoft.com/office/drawing/2014/main" id="{667D4782-EE38-4E1F-8D1F-47375A8E929C}"/>
              </a:ext>
            </a:extLst>
          </p:cNvPr>
          <p:cNvSpPr txBox="1">
            <a:spLocks noChangeArrowheads="1"/>
          </p:cNvSpPr>
          <p:nvPr/>
        </p:nvSpPr>
        <p:spPr bwMode="auto">
          <a:xfrm>
            <a:off x="431800" y="3563938"/>
            <a:ext cx="9174163"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Disadvantages of this approach:</a:t>
            </a:r>
          </a:p>
          <a:p>
            <a:pPr marL="742950" lvl="1"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Some a priori knowledge of the source is needed:</a:t>
            </a:r>
          </a:p>
          <a:p>
            <a:pPr marL="1143000" lvl="2"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Location</a:t>
            </a:r>
          </a:p>
          <a:p>
            <a:pPr marL="1143000" lvl="2"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Emission heights (release shape)</a:t>
            </a:r>
          </a:p>
          <a:p>
            <a:pPr marL="1143000" lvl="2" indent="-285750" defTabSz="456915" eaLnBrk="1">
              <a:spcAft>
                <a:spcPts val="1425"/>
              </a:spcAft>
              <a:buClr>
                <a:schemeClr val="bg1">
                  <a:lumMod val="50000"/>
                </a:schemeClr>
              </a:buClr>
              <a:buFont typeface="Wingdings" pitchFamily="2" charset="2"/>
              <a:buChar char="Ø"/>
              <a:defRPr/>
            </a:pPr>
            <a:r>
              <a:rPr lang="en-US" sz="1800" i="1" dirty="0">
                <a:solidFill>
                  <a:schemeClr val="tx1"/>
                </a:solidFill>
              </a:rPr>
              <a:t>“Species”   (aerosol, gas, noble gas)  </a:t>
            </a:r>
          </a:p>
          <a:p>
            <a:pPr marL="457200" lvl="1" indent="0" defTabSz="456915" eaLnBrk="1">
              <a:spcAft>
                <a:spcPts val="1425"/>
              </a:spcAft>
              <a:buClr>
                <a:schemeClr val="bg1">
                  <a:lumMod val="50000"/>
                </a:schemeClr>
              </a:buClr>
              <a:defRPr/>
            </a:pPr>
            <a:endParaRPr lang="en-US" sz="1800" i="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14">
            <a:extLst>
              <a:ext uri="{FF2B5EF4-FFF2-40B4-BE49-F238E27FC236}">
                <a16:creationId xmlns="" xmlns:a16="http://schemas.microsoft.com/office/drawing/2014/main" id="{86ADFB7B-5CBF-4490-8C8C-0990347C0960}"/>
              </a:ext>
            </a:extLst>
          </p:cNvPr>
          <p:cNvSpPr>
            <a:spLocks noChangeArrowheads="1"/>
          </p:cNvSpPr>
          <p:nvPr/>
        </p:nvSpPr>
        <p:spPr bwMode="auto">
          <a:xfrm>
            <a:off x="873125" y="1465263"/>
            <a:ext cx="1490663" cy="1666875"/>
          </a:xfrm>
          <a:prstGeom prst="cube">
            <a:avLst>
              <a:gd name="adj" fmla="val 25000"/>
            </a:avLst>
          </a:prstGeom>
          <a:solidFill>
            <a:schemeClr val="tx1">
              <a:alpha val="50195"/>
            </a:schemeClr>
          </a:solidFill>
          <a:ln w="9360">
            <a:solidFill>
              <a:srgbClr val="000000"/>
            </a:solidFill>
            <a:round/>
            <a:headEnd/>
            <a:tailEnd/>
          </a:ln>
        </p:spPr>
        <p:txBody>
          <a:bodyPr wrap="none" lIns="91383" tIns="45691" rIns="91383" bIns="45691" anchor="ct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t>s1</a:t>
            </a:r>
          </a:p>
        </p:txBody>
      </p:sp>
      <p:sp>
        <p:nvSpPr>
          <p:cNvPr id="29" name="AutoShape 14">
            <a:extLst>
              <a:ext uri="{FF2B5EF4-FFF2-40B4-BE49-F238E27FC236}">
                <a16:creationId xmlns="" xmlns:a16="http://schemas.microsoft.com/office/drawing/2014/main" id="{191CA3C7-73B0-442D-8212-891A8B2871A4}"/>
              </a:ext>
            </a:extLst>
          </p:cNvPr>
          <p:cNvSpPr>
            <a:spLocks noChangeArrowheads="1"/>
          </p:cNvSpPr>
          <p:nvPr/>
        </p:nvSpPr>
        <p:spPr bwMode="auto">
          <a:xfrm>
            <a:off x="1971675" y="1462088"/>
            <a:ext cx="1490663" cy="1666875"/>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s2</a:t>
            </a:r>
          </a:p>
        </p:txBody>
      </p:sp>
      <p:sp>
        <p:nvSpPr>
          <p:cNvPr id="30" name="AutoShape 14">
            <a:extLst>
              <a:ext uri="{FF2B5EF4-FFF2-40B4-BE49-F238E27FC236}">
                <a16:creationId xmlns="" xmlns:a16="http://schemas.microsoft.com/office/drawing/2014/main" id="{995DF26E-4487-4C53-A74E-F244391AA228}"/>
              </a:ext>
            </a:extLst>
          </p:cNvPr>
          <p:cNvSpPr>
            <a:spLocks noChangeArrowheads="1"/>
          </p:cNvSpPr>
          <p:nvPr/>
        </p:nvSpPr>
        <p:spPr bwMode="auto">
          <a:xfrm>
            <a:off x="3067050" y="1463675"/>
            <a:ext cx="1490663" cy="1665288"/>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s3</a:t>
            </a:r>
          </a:p>
        </p:txBody>
      </p:sp>
      <p:sp>
        <p:nvSpPr>
          <p:cNvPr id="31" name="AutoShape 14">
            <a:extLst>
              <a:ext uri="{FF2B5EF4-FFF2-40B4-BE49-F238E27FC236}">
                <a16:creationId xmlns="" xmlns:a16="http://schemas.microsoft.com/office/drawing/2014/main" id="{54FC7AE3-EBF7-4EA9-9A1F-20DFDFB2C11B}"/>
              </a:ext>
            </a:extLst>
          </p:cNvPr>
          <p:cNvSpPr>
            <a:spLocks noChangeArrowheads="1"/>
          </p:cNvSpPr>
          <p:nvPr/>
        </p:nvSpPr>
        <p:spPr bwMode="auto">
          <a:xfrm>
            <a:off x="4165600" y="1460500"/>
            <a:ext cx="1490663" cy="1666875"/>
          </a:xfrm>
          <a:prstGeom prst="cube">
            <a:avLst>
              <a:gd name="adj" fmla="val 25000"/>
            </a:avLst>
          </a:prstGeom>
          <a:solidFill>
            <a:schemeClr val="bg2">
              <a:lumMod val="75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s4</a:t>
            </a:r>
          </a:p>
        </p:txBody>
      </p:sp>
      <p:sp>
        <p:nvSpPr>
          <p:cNvPr id="32" name="AutoShape 14">
            <a:extLst>
              <a:ext uri="{FF2B5EF4-FFF2-40B4-BE49-F238E27FC236}">
                <a16:creationId xmlns="" xmlns:a16="http://schemas.microsoft.com/office/drawing/2014/main" id="{387C0423-4849-44A6-B871-9C77192DE6B4}"/>
              </a:ext>
            </a:extLst>
          </p:cNvPr>
          <p:cNvSpPr>
            <a:spLocks noChangeArrowheads="1"/>
          </p:cNvSpPr>
          <p:nvPr/>
        </p:nvSpPr>
        <p:spPr bwMode="auto">
          <a:xfrm>
            <a:off x="5257800" y="1457325"/>
            <a:ext cx="1492250" cy="1665288"/>
          </a:xfrm>
          <a:prstGeom prst="cube">
            <a:avLst>
              <a:gd name="adj" fmla="val 25000"/>
            </a:avLst>
          </a:prstGeom>
          <a:solidFill>
            <a:schemeClr val="bg2">
              <a:lumMod val="60000"/>
              <a:lumOff val="4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s5</a:t>
            </a:r>
          </a:p>
        </p:txBody>
      </p:sp>
      <p:sp>
        <p:nvSpPr>
          <p:cNvPr id="33" name="AutoShape 14">
            <a:extLst>
              <a:ext uri="{FF2B5EF4-FFF2-40B4-BE49-F238E27FC236}">
                <a16:creationId xmlns="" xmlns:a16="http://schemas.microsoft.com/office/drawing/2014/main" id="{9D2F2F74-A21B-408D-9733-FC8B7B37C4D9}"/>
              </a:ext>
            </a:extLst>
          </p:cNvPr>
          <p:cNvSpPr>
            <a:spLocks noChangeArrowheads="1"/>
          </p:cNvSpPr>
          <p:nvPr/>
        </p:nvSpPr>
        <p:spPr bwMode="auto">
          <a:xfrm>
            <a:off x="6357938" y="1454150"/>
            <a:ext cx="1490662" cy="1666875"/>
          </a:xfrm>
          <a:prstGeom prst="cube">
            <a:avLst>
              <a:gd name="adj" fmla="val 25000"/>
            </a:avLst>
          </a:prstGeom>
          <a:solidFill>
            <a:schemeClr val="bg2">
              <a:lumMod val="60000"/>
              <a:lumOff val="4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s6</a:t>
            </a:r>
          </a:p>
        </p:txBody>
      </p:sp>
      <p:cxnSp>
        <p:nvCxnSpPr>
          <p:cNvPr id="27656" name="Gerade Verbindung 39">
            <a:extLst>
              <a:ext uri="{FF2B5EF4-FFF2-40B4-BE49-F238E27FC236}">
                <a16:creationId xmlns="" xmlns:a16="http://schemas.microsoft.com/office/drawing/2014/main" id="{00373139-9D2E-4D21-A9C6-BFB23F4C7B6E}"/>
              </a:ext>
            </a:extLst>
          </p:cNvPr>
          <p:cNvCxnSpPr>
            <a:cxnSpLocks noChangeShapeType="1"/>
          </p:cNvCxnSpPr>
          <p:nvPr/>
        </p:nvCxnSpPr>
        <p:spPr bwMode="auto">
          <a:xfrm>
            <a:off x="1157288" y="2771775"/>
            <a:ext cx="7246937"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57" name="Gerade Verbindung 41">
            <a:extLst>
              <a:ext uri="{FF2B5EF4-FFF2-40B4-BE49-F238E27FC236}">
                <a16:creationId xmlns="" xmlns:a16="http://schemas.microsoft.com/office/drawing/2014/main" id="{D986BB2E-C4F6-423D-9E92-EAB66FA19C36}"/>
              </a:ext>
            </a:extLst>
          </p:cNvPr>
          <p:cNvCxnSpPr>
            <a:cxnSpLocks noChangeShapeType="1"/>
          </p:cNvCxnSpPr>
          <p:nvPr/>
        </p:nvCxnSpPr>
        <p:spPr bwMode="auto">
          <a:xfrm>
            <a:off x="1152525" y="1631950"/>
            <a:ext cx="0" cy="12366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58" name="Gerade Verbindung 43">
            <a:extLst>
              <a:ext uri="{FF2B5EF4-FFF2-40B4-BE49-F238E27FC236}">
                <a16:creationId xmlns="" xmlns:a16="http://schemas.microsoft.com/office/drawing/2014/main" id="{D8427C93-6F70-4254-B848-BB60C7C8C664}"/>
              </a:ext>
            </a:extLst>
          </p:cNvPr>
          <p:cNvCxnSpPr>
            <a:cxnSpLocks noChangeShapeType="1"/>
          </p:cNvCxnSpPr>
          <p:nvPr/>
        </p:nvCxnSpPr>
        <p:spPr bwMode="auto">
          <a:xfrm flipV="1">
            <a:off x="873125" y="2868613"/>
            <a:ext cx="284163" cy="26352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0" name="Text Box 1">
            <a:extLst>
              <a:ext uri="{FF2B5EF4-FFF2-40B4-BE49-F238E27FC236}">
                <a16:creationId xmlns="" xmlns:a16="http://schemas.microsoft.com/office/drawing/2014/main" id="{219F67AE-513F-4EB7-AED9-8A08FA5B1F85}"/>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ideal example</a:t>
            </a:r>
          </a:p>
        </p:txBody>
      </p:sp>
      <p:sp>
        <p:nvSpPr>
          <p:cNvPr id="4" name="Text Box 2">
            <a:extLst>
              <a:ext uri="{FF2B5EF4-FFF2-40B4-BE49-F238E27FC236}">
                <a16:creationId xmlns="" xmlns:a16="http://schemas.microsoft.com/office/drawing/2014/main" id="{8D075846-353B-4E17-9F94-3288F1C3CE85}"/>
              </a:ext>
            </a:extLst>
          </p:cNvPr>
          <p:cNvSpPr txBox="1">
            <a:spLocks noChangeArrowheads="1"/>
          </p:cNvSpPr>
          <p:nvPr/>
        </p:nvSpPr>
        <p:spPr bwMode="auto">
          <a:xfrm>
            <a:off x="166688" y="698500"/>
            <a:ext cx="97932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1425"/>
              </a:spcAft>
              <a:buClrTx/>
              <a:buFont typeface="Times New Roman" pitchFamily="16" charset="0"/>
              <a:buNone/>
              <a:defRPr/>
            </a:pPr>
            <a:r>
              <a:rPr lang="en-US" sz="1400" dirty="0">
                <a:solidFill>
                  <a:schemeClr val="tx1"/>
                </a:solidFill>
              </a:rPr>
              <a:t>Relation between measurement and emission? Very simple example: 1 point measurement, 1 D transport, 1 single emission at one single time and place</a:t>
            </a:r>
            <a:endParaRPr lang="en-US" dirty="0">
              <a:solidFill>
                <a:srgbClr val="1A1A4D"/>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sp>
        <p:nvSpPr>
          <p:cNvPr id="27661" name="Rechteck 8">
            <a:extLst>
              <a:ext uri="{FF2B5EF4-FFF2-40B4-BE49-F238E27FC236}">
                <a16:creationId xmlns="" xmlns:a16="http://schemas.microsoft.com/office/drawing/2014/main" id="{4C71F6ED-75B6-4B9F-A637-6A8A6AB7EC88}"/>
              </a:ext>
            </a:extLst>
          </p:cNvPr>
          <p:cNvSpPr>
            <a:spLocks noChangeArrowheads="1"/>
          </p:cNvSpPr>
          <p:nvPr/>
        </p:nvSpPr>
        <p:spPr bwMode="auto">
          <a:xfrm>
            <a:off x="1008063" y="1835150"/>
            <a:ext cx="144462" cy="1296988"/>
          </a:xfrm>
          <a:prstGeom prst="rect">
            <a:avLst/>
          </a:prstGeom>
          <a:pattFill prst="openDmnd">
            <a:fgClr>
              <a:schemeClr val="tx1"/>
            </a:fgClr>
            <a:bgClr>
              <a:schemeClr val="bg1"/>
            </a:bgClr>
          </a:patt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pic>
        <p:nvPicPr>
          <p:cNvPr id="27662" name="Picture 10" descr="http://upload.wikimedia.org/wikipedia/commons/thumb/d/db/Nuclear_power_plant_blue.svg/446px-Nuclear_power_plant_blue.svg.png">
            <a:extLst>
              <a:ext uri="{FF2B5EF4-FFF2-40B4-BE49-F238E27FC236}">
                <a16:creationId xmlns="" xmlns:a16="http://schemas.microsoft.com/office/drawing/2014/main" id="{D900F1F7-1188-47F6-A333-8DE18A0C3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675" y="2409825"/>
            <a:ext cx="10080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Gerade Verbindung mit Pfeil 33">
            <a:extLst>
              <a:ext uri="{FF2B5EF4-FFF2-40B4-BE49-F238E27FC236}">
                <a16:creationId xmlns="" xmlns:a16="http://schemas.microsoft.com/office/drawing/2014/main" id="{2AC345CB-C5A2-423D-B44B-DDACEA7631F4}"/>
              </a:ext>
            </a:extLst>
          </p:cNvPr>
          <p:cNvCxnSpPr/>
          <p:nvPr/>
        </p:nvCxnSpPr>
        <p:spPr bwMode="auto">
          <a:xfrm flipV="1">
            <a:off x="5832475" y="2051050"/>
            <a:ext cx="0" cy="504825"/>
          </a:xfrm>
          <a:prstGeom prst="straightConnector1">
            <a:avLst/>
          </a:prstGeom>
          <a:solidFill>
            <a:srgbClr val="00B8FF"/>
          </a:solidFill>
          <a:ln w="76200" cap="flat" cmpd="sng" algn="ctr">
            <a:solidFill>
              <a:schemeClr val="accent1">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Freihandform 36">
            <a:extLst>
              <a:ext uri="{FF2B5EF4-FFF2-40B4-BE49-F238E27FC236}">
                <a16:creationId xmlns="" xmlns:a16="http://schemas.microsoft.com/office/drawing/2014/main" id="{EBFABAC3-CA50-4F7A-BF63-027288A90ED9}"/>
              </a:ext>
            </a:extLst>
          </p:cNvPr>
          <p:cNvSpPr/>
          <p:nvPr/>
        </p:nvSpPr>
        <p:spPr bwMode="auto">
          <a:xfrm>
            <a:off x="1235075" y="1903413"/>
            <a:ext cx="5892800" cy="444500"/>
          </a:xfrm>
          <a:custGeom>
            <a:avLst/>
            <a:gdLst>
              <a:gd name="connsiteX0" fmla="*/ 0 w 4515440"/>
              <a:gd name="connsiteY0" fmla="*/ 358820 h 443661"/>
              <a:gd name="connsiteX1" fmla="*/ 282804 w 4515440"/>
              <a:gd name="connsiteY1" fmla="*/ 170284 h 443661"/>
              <a:gd name="connsiteX2" fmla="*/ 339365 w 4515440"/>
              <a:gd name="connsiteY2" fmla="*/ 151430 h 443661"/>
              <a:gd name="connsiteX3" fmla="*/ 405353 w 4515440"/>
              <a:gd name="connsiteY3" fmla="*/ 132577 h 443661"/>
              <a:gd name="connsiteX4" fmla="*/ 622169 w 4515440"/>
              <a:gd name="connsiteY4" fmla="*/ 151430 h 443661"/>
              <a:gd name="connsiteX5" fmla="*/ 688157 w 4515440"/>
              <a:gd name="connsiteY5" fmla="*/ 170284 h 443661"/>
              <a:gd name="connsiteX6" fmla="*/ 810705 w 4515440"/>
              <a:gd name="connsiteY6" fmla="*/ 283406 h 443661"/>
              <a:gd name="connsiteX7" fmla="*/ 838986 w 4515440"/>
              <a:gd name="connsiteY7" fmla="*/ 311686 h 443661"/>
              <a:gd name="connsiteX8" fmla="*/ 867266 w 4515440"/>
              <a:gd name="connsiteY8" fmla="*/ 339966 h 443661"/>
              <a:gd name="connsiteX9" fmla="*/ 942681 w 4515440"/>
              <a:gd name="connsiteY9" fmla="*/ 377674 h 443661"/>
              <a:gd name="connsiteX10" fmla="*/ 999242 w 4515440"/>
              <a:gd name="connsiteY10" fmla="*/ 396527 h 443661"/>
              <a:gd name="connsiteX11" fmla="*/ 1027522 w 4515440"/>
              <a:gd name="connsiteY11" fmla="*/ 415381 h 443661"/>
              <a:gd name="connsiteX12" fmla="*/ 1178351 w 4515440"/>
              <a:gd name="connsiteY12" fmla="*/ 443661 h 443661"/>
              <a:gd name="connsiteX13" fmla="*/ 1451728 w 4515440"/>
              <a:gd name="connsiteY13" fmla="*/ 434234 h 443661"/>
              <a:gd name="connsiteX14" fmla="*/ 1508289 w 4515440"/>
              <a:gd name="connsiteY14" fmla="*/ 424808 h 443661"/>
              <a:gd name="connsiteX15" fmla="*/ 1583703 w 4515440"/>
              <a:gd name="connsiteY15" fmla="*/ 415381 h 443661"/>
              <a:gd name="connsiteX16" fmla="*/ 1725105 w 4515440"/>
              <a:gd name="connsiteY16" fmla="*/ 358820 h 443661"/>
              <a:gd name="connsiteX17" fmla="*/ 1762813 w 4515440"/>
              <a:gd name="connsiteY17" fmla="*/ 349393 h 443661"/>
              <a:gd name="connsiteX18" fmla="*/ 1857081 w 4515440"/>
              <a:gd name="connsiteY18" fmla="*/ 302259 h 443661"/>
              <a:gd name="connsiteX19" fmla="*/ 1951349 w 4515440"/>
              <a:gd name="connsiteY19" fmla="*/ 264552 h 443661"/>
              <a:gd name="connsiteX20" fmla="*/ 1979629 w 4515440"/>
              <a:gd name="connsiteY20" fmla="*/ 255125 h 443661"/>
              <a:gd name="connsiteX21" fmla="*/ 2026763 w 4515440"/>
              <a:gd name="connsiteY21" fmla="*/ 226845 h 443661"/>
              <a:gd name="connsiteX22" fmla="*/ 2149312 w 4515440"/>
              <a:gd name="connsiteY22" fmla="*/ 170284 h 443661"/>
              <a:gd name="connsiteX23" fmla="*/ 2187019 w 4515440"/>
              <a:gd name="connsiteY23" fmla="*/ 160857 h 443661"/>
              <a:gd name="connsiteX24" fmla="*/ 2234153 w 4515440"/>
              <a:gd name="connsiteY24" fmla="*/ 132577 h 443661"/>
              <a:gd name="connsiteX25" fmla="*/ 2318994 w 4515440"/>
              <a:gd name="connsiteY25" fmla="*/ 104296 h 443661"/>
              <a:gd name="connsiteX26" fmla="*/ 2422689 w 4515440"/>
              <a:gd name="connsiteY26" fmla="*/ 47735 h 443661"/>
              <a:gd name="connsiteX27" fmla="*/ 2488677 w 4515440"/>
              <a:gd name="connsiteY27" fmla="*/ 38309 h 443661"/>
              <a:gd name="connsiteX28" fmla="*/ 2639505 w 4515440"/>
              <a:gd name="connsiteY28" fmla="*/ 28882 h 443661"/>
              <a:gd name="connsiteX29" fmla="*/ 2837468 w 4515440"/>
              <a:gd name="connsiteY29" fmla="*/ 47735 h 443661"/>
              <a:gd name="connsiteX30" fmla="*/ 2922310 w 4515440"/>
              <a:gd name="connsiteY30" fmla="*/ 76016 h 443661"/>
              <a:gd name="connsiteX31" fmla="*/ 3007151 w 4515440"/>
              <a:gd name="connsiteY31" fmla="*/ 113723 h 443661"/>
              <a:gd name="connsiteX32" fmla="*/ 3063712 w 4515440"/>
              <a:gd name="connsiteY32" fmla="*/ 142003 h 443661"/>
              <a:gd name="connsiteX33" fmla="*/ 3157980 w 4515440"/>
              <a:gd name="connsiteY33" fmla="*/ 198564 h 443661"/>
              <a:gd name="connsiteX34" fmla="*/ 3233394 w 4515440"/>
              <a:gd name="connsiteY34" fmla="*/ 226845 h 443661"/>
              <a:gd name="connsiteX35" fmla="*/ 3280528 w 4515440"/>
              <a:gd name="connsiteY35" fmla="*/ 245698 h 443661"/>
              <a:gd name="connsiteX36" fmla="*/ 3346516 w 4515440"/>
              <a:gd name="connsiteY36" fmla="*/ 273979 h 443661"/>
              <a:gd name="connsiteX37" fmla="*/ 3403077 w 4515440"/>
              <a:gd name="connsiteY37" fmla="*/ 283406 h 443661"/>
              <a:gd name="connsiteX38" fmla="*/ 3544479 w 4515440"/>
              <a:gd name="connsiteY38" fmla="*/ 302259 h 443661"/>
              <a:gd name="connsiteX39" fmla="*/ 3808429 w 4515440"/>
              <a:gd name="connsiteY39" fmla="*/ 273979 h 443661"/>
              <a:gd name="connsiteX40" fmla="*/ 3836710 w 4515440"/>
              <a:gd name="connsiteY40" fmla="*/ 264552 h 443661"/>
              <a:gd name="connsiteX41" fmla="*/ 3883844 w 4515440"/>
              <a:gd name="connsiteY41" fmla="*/ 236272 h 443661"/>
              <a:gd name="connsiteX42" fmla="*/ 3996965 w 4515440"/>
              <a:gd name="connsiteY42" fmla="*/ 170284 h 443661"/>
              <a:gd name="connsiteX43" fmla="*/ 4053526 w 4515440"/>
              <a:gd name="connsiteY43" fmla="*/ 151430 h 443661"/>
              <a:gd name="connsiteX44" fmla="*/ 4081807 w 4515440"/>
              <a:gd name="connsiteY44" fmla="*/ 123150 h 443661"/>
              <a:gd name="connsiteX45" fmla="*/ 4138367 w 4515440"/>
              <a:gd name="connsiteY45" fmla="*/ 104296 h 443661"/>
              <a:gd name="connsiteX46" fmla="*/ 4251489 w 4515440"/>
              <a:gd name="connsiteY46" fmla="*/ 66589 h 443661"/>
              <a:gd name="connsiteX47" fmla="*/ 4279769 w 4515440"/>
              <a:gd name="connsiteY47" fmla="*/ 57162 h 443661"/>
              <a:gd name="connsiteX48" fmla="*/ 4326903 w 4515440"/>
              <a:gd name="connsiteY48" fmla="*/ 38309 h 443661"/>
              <a:gd name="connsiteX49" fmla="*/ 4421171 w 4515440"/>
              <a:gd name="connsiteY49" fmla="*/ 19455 h 443661"/>
              <a:gd name="connsiteX50" fmla="*/ 4515440 w 4515440"/>
              <a:gd name="connsiteY50" fmla="*/ 601 h 4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515440" h="443661">
                <a:moveTo>
                  <a:pt x="0" y="358820"/>
                </a:moveTo>
                <a:cubicBezTo>
                  <a:pt x="119864" y="253939"/>
                  <a:pt x="85073" y="276211"/>
                  <a:pt x="282804" y="170284"/>
                </a:cubicBezTo>
                <a:cubicBezTo>
                  <a:pt x="300322" y="160899"/>
                  <a:pt x="320330" y="157141"/>
                  <a:pt x="339365" y="151430"/>
                </a:cubicBezTo>
                <a:cubicBezTo>
                  <a:pt x="457796" y="115900"/>
                  <a:pt x="310266" y="164271"/>
                  <a:pt x="405353" y="132577"/>
                </a:cubicBezTo>
                <a:cubicBezTo>
                  <a:pt x="477625" y="138861"/>
                  <a:pt x="550068" y="143419"/>
                  <a:pt x="622169" y="151430"/>
                </a:cubicBezTo>
                <a:cubicBezTo>
                  <a:pt x="639926" y="153403"/>
                  <a:pt x="670280" y="164325"/>
                  <a:pt x="688157" y="170284"/>
                </a:cubicBezTo>
                <a:cubicBezTo>
                  <a:pt x="757862" y="222562"/>
                  <a:pt x="714750" y="187451"/>
                  <a:pt x="810705" y="283406"/>
                </a:cubicBezTo>
                <a:lnTo>
                  <a:pt x="838986" y="311686"/>
                </a:lnTo>
                <a:cubicBezTo>
                  <a:pt x="848413" y="321113"/>
                  <a:pt x="855342" y="334004"/>
                  <a:pt x="867266" y="339966"/>
                </a:cubicBezTo>
                <a:cubicBezTo>
                  <a:pt x="892404" y="352535"/>
                  <a:pt x="916018" y="368787"/>
                  <a:pt x="942681" y="377674"/>
                </a:cubicBezTo>
                <a:lnTo>
                  <a:pt x="999242" y="396527"/>
                </a:lnTo>
                <a:cubicBezTo>
                  <a:pt x="1008669" y="402812"/>
                  <a:pt x="1016774" y="411798"/>
                  <a:pt x="1027522" y="415381"/>
                </a:cubicBezTo>
                <a:cubicBezTo>
                  <a:pt x="1071906" y="430176"/>
                  <a:pt x="1131350" y="436946"/>
                  <a:pt x="1178351" y="443661"/>
                </a:cubicBezTo>
                <a:cubicBezTo>
                  <a:pt x="1269477" y="440519"/>
                  <a:pt x="1360697" y="439436"/>
                  <a:pt x="1451728" y="434234"/>
                </a:cubicBezTo>
                <a:cubicBezTo>
                  <a:pt x="1470811" y="433144"/>
                  <a:pt x="1489367" y="427511"/>
                  <a:pt x="1508289" y="424808"/>
                </a:cubicBezTo>
                <a:cubicBezTo>
                  <a:pt x="1533368" y="421225"/>
                  <a:pt x="1558565" y="418523"/>
                  <a:pt x="1583703" y="415381"/>
                </a:cubicBezTo>
                <a:cubicBezTo>
                  <a:pt x="1630837" y="396527"/>
                  <a:pt x="1675856" y="371132"/>
                  <a:pt x="1725105" y="358820"/>
                </a:cubicBezTo>
                <a:cubicBezTo>
                  <a:pt x="1737674" y="355678"/>
                  <a:pt x="1750904" y="354497"/>
                  <a:pt x="1762813" y="349393"/>
                </a:cubicBezTo>
                <a:cubicBezTo>
                  <a:pt x="1795104" y="335554"/>
                  <a:pt x="1823752" y="313368"/>
                  <a:pt x="1857081" y="302259"/>
                </a:cubicBezTo>
                <a:cubicBezTo>
                  <a:pt x="1985806" y="259352"/>
                  <a:pt x="1854266" y="306160"/>
                  <a:pt x="1951349" y="264552"/>
                </a:cubicBezTo>
                <a:cubicBezTo>
                  <a:pt x="1960482" y="260638"/>
                  <a:pt x="1970741" y="259569"/>
                  <a:pt x="1979629" y="255125"/>
                </a:cubicBezTo>
                <a:cubicBezTo>
                  <a:pt x="1996017" y="246931"/>
                  <a:pt x="2010631" y="235532"/>
                  <a:pt x="2026763" y="226845"/>
                </a:cubicBezTo>
                <a:cubicBezTo>
                  <a:pt x="2060802" y="208517"/>
                  <a:pt x="2110107" y="183353"/>
                  <a:pt x="2149312" y="170284"/>
                </a:cubicBezTo>
                <a:cubicBezTo>
                  <a:pt x="2161603" y="166187"/>
                  <a:pt x="2174450" y="163999"/>
                  <a:pt x="2187019" y="160857"/>
                </a:cubicBezTo>
                <a:cubicBezTo>
                  <a:pt x="2202730" y="151430"/>
                  <a:pt x="2217141" y="139382"/>
                  <a:pt x="2234153" y="132577"/>
                </a:cubicBezTo>
                <a:cubicBezTo>
                  <a:pt x="2352195" y="85360"/>
                  <a:pt x="2216851" y="161042"/>
                  <a:pt x="2318994" y="104296"/>
                </a:cubicBezTo>
                <a:cubicBezTo>
                  <a:pt x="2346695" y="88907"/>
                  <a:pt x="2392892" y="56903"/>
                  <a:pt x="2422689" y="47735"/>
                </a:cubicBezTo>
                <a:cubicBezTo>
                  <a:pt x="2443926" y="41201"/>
                  <a:pt x="2466541" y="40234"/>
                  <a:pt x="2488677" y="38309"/>
                </a:cubicBezTo>
                <a:cubicBezTo>
                  <a:pt x="2538862" y="33945"/>
                  <a:pt x="2589229" y="32024"/>
                  <a:pt x="2639505" y="28882"/>
                </a:cubicBezTo>
                <a:cubicBezTo>
                  <a:pt x="2705493" y="35166"/>
                  <a:pt x="2772084" y="36838"/>
                  <a:pt x="2837468" y="47735"/>
                </a:cubicBezTo>
                <a:cubicBezTo>
                  <a:pt x="2866873" y="52636"/>
                  <a:pt x="2894632" y="64945"/>
                  <a:pt x="2922310" y="76016"/>
                </a:cubicBezTo>
                <a:cubicBezTo>
                  <a:pt x="2955982" y="89484"/>
                  <a:pt x="2976324" y="96107"/>
                  <a:pt x="3007151" y="113723"/>
                </a:cubicBezTo>
                <a:cubicBezTo>
                  <a:pt x="3058316" y="142961"/>
                  <a:pt x="3011863" y="124722"/>
                  <a:pt x="3063712" y="142003"/>
                </a:cubicBezTo>
                <a:cubicBezTo>
                  <a:pt x="3098541" y="165223"/>
                  <a:pt x="3114644" y="176896"/>
                  <a:pt x="3157980" y="198564"/>
                </a:cubicBezTo>
                <a:cubicBezTo>
                  <a:pt x="3194413" y="216781"/>
                  <a:pt x="3200762" y="214608"/>
                  <a:pt x="3233394" y="226845"/>
                </a:cubicBezTo>
                <a:cubicBezTo>
                  <a:pt x="3249238" y="232787"/>
                  <a:pt x="3265065" y="238826"/>
                  <a:pt x="3280528" y="245698"/>
                </a:cubicBezTo>
                <a:cubicBezTo>
                  <a:pt x="3309351" y="258508"/>
                  <a:pt x="3317470" y="267524"/>
                  <a:pt x="3346516" y="273979"/>
                </a:cubicBezTo>
                <a:cubicBezTo>
                  <a:pt x="3365175" y="278125"/>
                  <a:pt x="3384186" y="280500"/>
                  <a:pt x="3403077" y="283406"/>
                </a:cubicBezTo>
                <a:cubicBezTo>
                  <a:pt x="3459424" y="292074"/>
                  <a:pt x="3486604" y="295024"/>
                  <a:pt x="3544479" y="302259"/>
                </a:cubicBezTo>
                <a:cubicBezTo>
                  <a:pt x="3669102" y="291874"/>
                  <a:pt x="3716914" y="300127"/>
                  <a:pt x="3808429" y="273979"/>
                </a:cubicBezTo>
                <a:cubicBezTo>
                  <a:pt x="3817984" y="271249"/>
                  <a:pt x="3827822" y="268996"/>
                  <a:pt x="3836710" y="264552"/>
                </a:cubicBezTo>
                <a:cubicBezTo>
                  <a:pt x="3853098" y="256358"/>
                  <a:pt x="3868386" y="246109"/>
                  <a:pt x="3883844" y="236272"/>
                </a:cubicBezTo>
                <a:cubicBezTo>
                  <a:pt x="3936846" y="202543"/>
                  <a:pt x="3939763" y="194118"/>
                  <a:pt x="3996965" y="170284"/>
                </a:cubicBezTo>
                <a:cubicBezTo>
                  <a:pt x="4015310" y="162640"/>
                  <a:pt x="4053526" y="151430"/>
                  <a:pt x="4053526" y="151430"/>
                </a:cubicBezTo>
                <a:cubicBezTo>
                  <a:pt x="4062953" y="142003"/>
                  <a:pt x="4070153" y="129624"/>
                  <a:pt x="4081807" y="123150"/>
                </a:cubicBezTo>
                <a:cubicBezTo>
                  <a:pt x="4099179" y="113499"/>
                  <a:pt x="4120592" y="113183"/>
                  <a:pt x="4138367" y="104296"/>
                </a:cubicBezTo>
                <a:cubicBezTo>
                  <a:pt x="4223405" y="61779"/>
                  <a:pt x="4117905" y="111119"/>
                  <a:pt x="4251489" y="66589"/>
                </a:cubicBezTo>
                <a:cubicBezTo>
                  <a:pt x="4260916" y="63447"/>
                  <a:pt x="4270465" y="60651"/>
                  <a:pt x="4279769" y="57162"/>
                </a:cubicBezTo>
                <a:cubicBezTo>
                  <a:pt x="4295613" y="51220"/>
                  <a:pt x="4310553" y="42669"/>
                  <a:pt x="4326903" y="38309"/>
                </a:cubicBezTo>
                <a:cubicBezTo>
                  <a:pt x="4357866" y="30052"/>
                  <a:pt x="4391418" y="31356"/>
                  <a:pt x="4421171" y="19455"/>
                </a:cubicBezTo>
                <a:cubicBezTo>
                  <a:pt x="4482893" y="-5234"/>
                  <a:pt x="4451383" y="601"/>
                  <a:pt x="4515440" y="601"/>
                </a:cubicBezTo>
              </a:path>
            </a:pathLst>
          </a:custGeom>
          <a:noFill/>
          <a:ln w="38100" cap="flat" cmpd="sng" algn="ctr">
            <a:solidFill>
              <a:schemeClr val="accent1">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27665" name="Rechteck 37">
            <a:extLst>
              <a:ext uri="{FF2B5EF4-FFF2-40B4-BE49-F238E27FC236}">
                <a16:creationId xmlns="" xmlns:a16="http://schemas.microsoft.com/office/drawing/2014/main" id="{ABB2D17E-EEE5-4DAD-901F-DBE476A1A91D}"/>
              </a:ext>
            </a:extLst>
          </p:cNvPr>
          <p:cNvSpPr>
            <a:spLocks noChangeArrowheads="1"/>
          </p:cNvSpPr>
          <p:nvPr/>
        </p:nvSpPr>
        <p:spPr bwMode="auto">
          <a:xfrm>
            <a:off x="1079500" y="2195513"/>
            <a:ext cx="155575" cy="107950"/>
          </a:xfrm>
          <a:prstGeom prst="rect">
            <a:avLst/>
          </a:prstGeom>
          <a:solidFill>
            <a:schemeClr val="tx1"/>
          </a:solid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cxnSp>
        <p:nvCxnSpPr>
          <p:cNvPr id="27666" name="Gerade Verbindung 4">
            <a:extLst>
              <a:ext uri="{FF2B5EF4-FFF2-40B4-BE49-F238E27FC236}">
                <a16:creationId xmlns="" xmlns:a16="http://schemas.microsoft.com/office/drawing/2014/main" id="{6FC3ABA5-DFEF-425A-9179-D941463F770F}"/>
              </a:ext>
            </a:extLst>
          </p:cNvPr>
          <p:cNvCxnSpPr>
            <a:cxnSpLocks noChangeShapeType="1"/>
          </p:cNvCxnSpPr>
          <p:nvPr/>
        </p:nvCxnSpPr>
        <p:spPr bwMode="auto">
          <a:xfrm>
            <a:off x="863600" y="3132138"/>
            <a:ext cx="8424863" cy="0"/>
          </a:xfrm>
          <a:prstGeom prst="line">
            <a:avLst/>
          </a:prstGeom>
          <a:noFill/>
          <a:ln w="76200" algn="ctr">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7" name="Textfeld 15">
            <a:extLst>
              <a:ext uri="{FF2B5EF4-FFF2-40B4-BE49-F238E27FC236}">
                <a16:creationId xmlns="" xmlns:a16="http://schemas.microsoft.com/office/drawing/2014/main" id="{E1DF91D5-8BDA-4CFF-923D-BB46C3A279A6}"/>
              </a:ext>
            </a:extLst>
          </p:cNvPr>
          <p:cNvSpPr txBox="1">
            <a:spLocks noChangeArrowheads="1"/>
          </p:cNvSpPr>
          <p:nvPr/>
        </p:nvSpPr>
        <p:spPr bwMode="auto">
          <a:xfrm>
            <a:off x="287338" y="3275013"/>
            <a:ext cx="74803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600">
                <a:solidFill>
                  <a:schemeClr val="tx1"/>
                </a:solidFill>
              </a:rPr>
              <a:t>Measurement: Y (Bq/m^3)</a:t>
            </a:r>
          </a:p>
          <a:p>
            <a:pPr eaLnBrk="1"/>
            <a:r>
              <a:rPr lang="de-DE" altLang="en-US" sz="1600">
                <a:solidFill>
                  <a:schemeClr val="tx1"/>
                </a:solidFill>
              </a:rPr>
              <a:t>FLEXPART sensitivities: sx (s)</a:t>
            </a:r>
          </a:p>
          <a:p>
            <a:pPr eaLnBrk="1"/>
            <a:r>
              <a:rPr lang="de-DE" altLang="en-US" sz="1600">
                <a:solidFill>
                  <a:schemeClr val="tx1"/>
                </a:solidFill>
              </a:rPr>
              <a:t>Emission flux: X Bq/m^2 s  dilluted in a layer (m)   --- (Bq/m^2 sm) </a:t>
            </a:r>
          </a:p>
        </p:txBody>
      </p:sp>
      <p:cxnSp>
        <p:nvCxnSpPr>
          <p:cNvPr id="27668" name="Gerade Verbindung mit Pfeil 50">
            <a:extLst>
              <a:ext uri="{FF2B5EF4-FFF2-40B4-BE49-F238E27FC236}">
                <a16:creationId xmlns="" xmlns:a16="http://schemas.microsoft.com/office/drawing/2014/main" id="{20D1F913-0817-42AD-9C79-B14E7DB6F6CC}"/>
              </a:ext>
            </a:extLst>
          </p:cNvPr>
          <p:cNvCxnSpPr>
            <a:cxnSpLocks noChangeShapeType="1"/>
          </p:cNvCxnSpPr>
          <p:nvPr/>
        </p:nvCxnSpPr>
        <p:spPr bwMode="auto">
          <a:xfrm>
            <a:off x="1439863" y="1763713"/>
            <a:ext cx="23764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9" name="Textfeld 15">
            <a:extLst>
              <a:ext uri="{FF2B5EF4-FFF2-40B4-BE49-F238E27FC236}">
                <a16:creationId xmlns="" xmlns:a16="http://schemas.microsoft.com/office/drawing/2014/main" id="{4A6A4D03-6371-4C07-993E-2DC02C32866A}"/>
              </a:ext>
            </a:extLst>
          </p:cNvPr>
          <p:cNvSpPr txBox="1">
            <a:spLocks noChangeArrowheads="1"/>
          </p:cNvSpPr>
          <p:nvPr/>
        </p:nvSpPr>
        <p:spPr bwMode="auto">
          <a:xfrm>
            <a:off x="1765300" y="1455738"/>
            <a:ext cx="74803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800">
                <a:solidFill>
                  <a:schemeClr val="tx1"/>
                </a:solidFill>
              </a:rPr>
              <a:t>- time </a:t>
            </a:r>
          </a:p>
        </p:txBody>
      </p:sp>
      <p:sp>
        <p:nvSpPr>
          <p:cNvPr id="54" name="Textfeld 15">
            <a:extLst>
              <a:ext uri="{FF2B5EF4-FFF2-40B4-BE49-F238E27FC236}">
                <a16:creationId xmlns="" xmlns:a16="http://schemas.microsoft.com/office/drawing/2014/main" id="{9AED11B6-42B7-42E5-A3EA-4374397B1885}"/>
              </a:ext>
            </a:extLst>
          </p:cNvPr>
          <p:cNvSpPr txBox="1">
            <a:spLocks noChangeArrowheads="1"/>
          </p:cNvSpPr>
          <p:nvPr/>
        </p:nvSpPr>
        <p:spPr bwMode="auto">
          <a:xfrm>
            <a:off x="1235075" y="4295775"/>
            <a:ext cx="8053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charset="0"/>
                <a:ea typeface="ＭＳ Ｐゴシック" pitchFamily="34" charset="-128"/>
              </a:defRPr>
            </a:lvl1pPr>
            <a:lvl2pPr marL="742950" indent="-285750" eaLnBrk="0">
              <a:defRPr sz="2400">
                <a:solidFill>
                  <a:schemeClr val="bg1"/>
                </a:solidFill>
                <a:latin typeface="Arial" charset="0"/>
                <a:ea typeface="ＭＳ Ｐゴシック" pitchFamily="34" charset="-128"/>
              </a:defRPr>
            </a:lvl2pPr>
            <a:lvl3pPr marL="1143000" indent="-228600" eaLnBrk="0">
              <a:defRPr sz="2400">
                <a:solidFill>
                  <a:schemeClr val="bg1"/>
                </a:solidFill>
                <a:latin typeface="Arial" charset="0"/>
                <a:ea typeface="ＭＳ Ｐゴシック" pitchFamily="34" charset="-128"/>
              </a:defRPr>
            </a:lvl3pPr>
            <a:lvl4pPr marL="1600200" indent="-228600" eaLnBrk="0">
              <a:defRPr sz="2400">
                <a:solidFill>
                  <a:schemeClr val="bg1"/>
                </a:solidFill>
                <a:latin typeface="Arial" charset="0"/>
                <a:ea typeface="ＭＳ Ｐゴシック" pitchFamily="34" charset="-128"/>
              </a:defRPr>
            </a:lvl4pPr>
            <a:lvl5pPr marL="2057400" indent="-228600" eaLnBrk="0">
              <a:defRPr sz="2400">
                <a:solidFill>
                  <a:schemeClr val="bg1"/>
                </a:solidFill>
                <a:latin typeface="Arial" charset="0"/>
                <a:ea typeface="ＭＳ Ｐゴシック"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9pPr>
          </a:lstStyle>
          <a:p>
            <a:pPr eaLnBrk="1">
              <a:defRPr/>
            </a:pPr>
            <a:r>
              <a:rPr lang="de-DE" sz="1600" dirty="0">
                <a:solidFill>
                  <a:schemeClr val="tx1"/>
                </a:solidFill>
              </a:rPr>
              <a:t>Y(</a:t>
            </a:r>
            <a:r>
              <a:rPr lang="de-DE" sz="1600" dirty="0" err="1">
                <a:solidFill>
                  <a:schemeClr val="tx1"/>
                </a:solidFill>
              </a:rPr>
              <a:t>t</a:t>
            </a:r>
            <a:r>
              <a:rPr lang="de-DE" sz="1050" dirty="0" err="1">
                <a:solidFill>
                  <a:schemeClr val="tx1"/>
                </a:solidFill>
              </a:rPr>
              <a:t>o</a:t>
            </a:r>
            <a:r>
              <a:rPr lang="de-DE" sz="1600" dirty="0">
                <a:solidFill>
                  <a:schemeClr val="tx1"/>
                </a:solidFill>
              </a:rPr>
              <a:t>) = s1 X1(t</a:t>
            </a:r>
            <a:r>
              <a:rPr lang="de-DE" sz="1050" dirty="0">
                <a:solidFill>
                  <a:schemeClr val="tx1"/>
                </a:solidFill>
              </a:rPr>
              <a:t>e1</a:t>
            </a:r>
            <a:r>
              <a:rPr lang="de-DE" sz="1600" dirty="0">
                <a:solidFill>
                  <a:schemeClr val="tx1"/>
                </a:solidFill>
              </a:rPr>
              <a:t>) + s2 X2(t</a:t>
            </a:r>
            <a:r>
              <a:rPr lang="de-DE" sz="1050" dirty="0">
                <a:solidFill>
                  <a:schemeClr val="tx1"/>
                </a:solidFill>
              </a:rPr>
              <a:t>e2</a:t>
            </a:r>
            <a:r>
              <a:rPr lang="de-DE" sz="1600" dirty="0">
                <a:solidFill>
                  <a:schemeClr val="tx1"/>
                </a:solidFill>
              </a:rPr>
              <a:t>) + s3 X3(t</a:t>
            </a:r>
            <a:r>
              <a:rPr lang="de-DE" sz="1050" dirty="0">
                <a:solidFill>
                  <a:schemeClr val="tx1"/>
                </a:solidFill>
              </a:rPr>
              <a:t>e3</a:t>
            </a:r>
            <a:r>
              <a:rPr lang="de-DE" sz="1600" dirty="0">
                <a:solidFill>
                  <a:schemeClr val="tx1"/>
                </a:solidFill>
              </a:rPr>
              <a:t>) + S4 X4(t</a:t>
            </a:r>
            <a:r>
              <a:rPr lang="de-DE" sz="1050" dirty="0">
                <a:solidFill>
                  <a:schemeClr val="tx1"/>
                </a:solidFill>
              </a:rPr>
              <a:t>e4</a:t>
            </a:r>
            <a:r>
              <a:rPr lang="de-DE" sz="1600" dirty="0">
                <a:solidFill>
                  <a:schemeClr val="tx1"/>
                </a:solidFill>
              </a:rPr>
              <a:t>) + s5 X5(t</a:t>
            </a:r>
            <a:r>
              <a:rPr lang="de-DE" sz="1050" dirty="0">
                <a:solidFill>
                  <a:schemeClr val="tx1"/>
                </a:solidFill>
              </a:rPr>
              <a:t>e5</a:t>
            </a:r>
            <a:r>
              <a:rPr lang="de-DE" sz="1600" dirty="0">
                <a:solidFill>
                  <a:schemeClr val="tx1"/>
                </a:solidFill>
              </a:rPr>
              <a:t>) + s6 X6(t</a:t>
            </a:r>
            <a:r>
              <a:rPr lang="de-DE" sz="1050" dirty="0">
                <a:solidFill>
                  <a:schemeClr val="tx1"/>
                </a:solidFill>
              </a:rPr>
              <a:t>e6</a:t>
            </a:r>
            <a:r>
              <a:rPr lang="de-DE" sz="1600" dirty="0">
                <a:solidFill>
                  <a:schemeClr val="tx1"/>
                </a:solidFill>
              </a:rPr>
              <a:t>)</a:t>
            </a:r>
          </a:p>
        </p:txBody>
      </p:sp>
      <p:sp>
        <p:nvSpPr>
          <p:cNvPr id="27671" name="Textfeld 15">
            <a:extLst>
              <a:ext uri="{FF2B5EF4-FFF2-40B4-BE49-F238E27FC236}">
                <a16:creationId xmlns="" xmlns:a16="http://schemas.microsoft.com/office/drawing/2014/main" id="{F992EFFF-B547-4EDB-906E-6F01D5498A12}"/>
              </a:ext>
            </a:extLst>
          </p:cNvPr>
          <p:cNvSpPr txBox="1">
            <a:spLocks noChangeArrowheads="1"/>
          </p:cNvSpPr>
          <p:nvPr/>
        </p:nvSpPr>
        <p:spPr bwMode="auto">
          <a:xfrm>
            <a:off x="303213" y="4835525"/>
            <a:ext cx="51149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600">
                <a:solidFill>
                  <a:schemeClr val="tx1"/>
                </a:solidFill>
              </a:rPr>
              <a:t>In this ideal case, only X5 is non-zero at time t</a:t>
            </a:r>
            <a:r>
              <a:rPr lang="de-DE" altLang="en-US" sz="1100">
                <a:solidFill>
                  <a:schemeClr val="tx1"/>
                </a:solidFill>
              </a:rPr>
              <a:t>e5</a:t>
            </a:r>
            <a:r>
              <a:rPr lang="de-DE" altLang="en-US" sz="1600">
                <a:solidFill>
                  <a:schemeClr val="tx1"/>
                </a:solidFill>
              </a:rPr>
              <a:t>  </a:t>
            </a:r>
            <a:r>
              <a:rPr lang="de-DE" altLang="en-US" sz="1600">
                <a:solidFill>
                  <a:schemeClr val="tx1"/>
                </a:solidFill>
                <a:sym typeface="Wingdings" panose="05000000000000000000" pitchFamily="2" charset="2"/>
              </a:rPr>
              <a:t> </a:t>
            </a:r>
            <a:endParaRPr lang="de-DE" altLang="en-US" sz="1600">
              <a:solidFill>
                <a:schemeClr val="tx1"/>
              </a:solidFill>
            </a:endParaRPr>
          </a:p>
        </p:txBody>
      </p:sp>
      <p:sp>
        <p:nvSpPr>
          <p:cNvPr id="77" name="Textfeld 15">
            <a:extLst>
              <a:ext uri="{FF2B5EF4-FFF2-40B4-BE49-F238E27FC236}">
                <a16:creationId xmlns="" xmlns:a16="http://schemas.microsoft.com/office/drawing/2014/main" id="{0245E01B-84DF-4B2B-A55C-364F329A218E}"/>
              </a:ext>
            </a:extLst>
          </p:cNvPr>
          <p:cNvSpPr txBox="1">
            <a:spLocks noChangeArrowheads="1"/>
          </p:cNvSpPr>
          <p:nvPr/>
        </p:nvSpPr>
        <p:spPr bwMode="auto">
          <a:xfrm>
            <a:off x="5059363" y="4849813"/>
            <a:ext cx="1781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charset="0"/>
                <a:ea typeface="ＭＳ Ｐゴシック" pitchFamily="34" charset="-128"/>
              </a:defRPr>
            </a:lvl1pPr>
            <a:lvl2pPr marL="742950" indent="-285750" eaLnBrk="0">
              <a:defRPr sz="2400">
                <a:solidFill>
                  <a:schemeClr val="bg1"/>
                </a:solidFill>
                <a:latin typeface="Arial" charset="0"/>
                <a:ea typeface="ＭＳ Ｐゴシック" pitchFamily="34" charset="-128"/>
              </a:defRPr>
            </a:lvl2pPr>
            <a:lvl3pPr marL="1143000" indent="-228600" eaLnBrk="0">
              <a:defRPr sz="2400">
                <a:solidFill>
                  <a:schemeClr val="bg1"/>
                </a:solidFill>
                <a:latin typeface="Arial" charset="0"/>
                <a:ea typeface="ＭＳ Ｐゴシック" pitchFamily="34" charset="-128"/>
              </a:defRPr>
            </a:lvl3pPr>
            <a:lvl4pPr marL="1600200" indent="-228600" eaLnBrk="0">
              <a:defRPr sz="2400">
                <a:solidFill>
                  <a:schemeClr val="bg1"/>
                </a:solidFill>
                <a:latin typeface="Arial" charset="0"/>
                <a:ea typeface="ＭＳ Ｐゴシック" pitchFamily="34" charset="-128"/>
              </a:defRPr>
            </a:lvl4pPr>
            <a:lvl5pPr marL="2057400" indent="-228600" eaLnBrk="0">
              <a:defRPr sz="2400">
                <a:solidFill>
                  <a:schemeClr val="bg1"/>
                </a:solidFill>
                <a:latin typeface="Arial" charset="0"/>
                <a:ea typeface="ＭＳ Ｐゴシック"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9pPr>
          </a:lstStyle>
          <a:p>
            <a:pPr eaLnBrk="1">
              <a:defRPr/>
            </a:pPr>
            <a:r>
              <a:rPr lang="de-DE" sz="1600" dirty="0">
                <a:solidFill>
                  <a:schemeClr val="tx1"/>
                </a:solidFill>
              </a:rPr>
              <a:t>Y(</a:t>
            </a:r>
            <a:r>
              <a:rPr lang="de-DE" sz="1600" dirty="0" err="1">
                <a:solidFill>
                  <a:schemeClr val="tx1"/>
                </a:solidFill>
              </a:rPr>
              <a:t>t</a:t>
            </a:r>
            <a:r>
              <a:rPr lang="de-DE" sz="1050" dirty="0" err="1">
                <a:solidFill>
                  <a:schemeClr val="tx1"/>
                </a:solidFill>
              </a:rPr>
              <a:t>o</a:t>
            </a:r>
            <a:r>
              <a:rPr lang="de-DE" sz="1600" dirty="0">
                <a:solidFill>
                  <a:schemeClr val="tx1"/>
                </a:solidFill>
              </a:rPr>
              <a:t>) = s5 X5(t</a:t>
            </a:r>
            <a:r>
              <a:rPr lang="de-DE" sz="1050" dirty="0">
                <a:solidFill>
                  <a:schemeClr val="tx1"/>
                </a:solidFill>
              </a:rPr>
              <a:t>e5</a:t>
            </a:r>
            <a:r>
              <a:rPr lang="de-DE" sz="1600" dirty="0">
                <a:solidFill>
                  <a:schemeClr val="tx1"/>
                </a:solidFill>
              </a:rPr>
              <a:t>)</a:t>
            </a:r>
          </a:p>
        </p:txBody>
      </p:sp>
      <p:sp>
        <p:nvSpPr>
          <p:cNvPr id="27673" name="Text Box 26">
            <a:extLst>
              <a:ext uri="{FF2B5EF4-FFF2-40B4-BE49-F238E27FC236}">
                <a16:creationId xmlns="" xmlns:a16="http://schemas.microsoft.com/office/drawing/2014/main" id="{7824EBC7-E8B0-4149-9B40-2C8932A763F5}"/>
              </a:ext>
            </a:extLst>
          </p:cNvPr>
          <p:cNvSpPr txBox="1">
            <a:spLocks noChangeArrowheads="1"/>
          </p:cNvSpPr>
          <p:nvPr/>
        </p:nvSpPr>
        <p:spPr bwMode="auto">
          <a:xfrm>
            <a:off x="7343775" y="4835525"/>
            <a:ext cx="1296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48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9pPr>
          </a:lstStyle>
          <a:p>
            <a:pPr eaLnBrk="1">
              <a:lnSpc>
                <a:spcPct val="100000"/>
              </a:lnSpc>
              <a:spcAft>
                <a:spcPts val="1425"/>
              </a:spcAft>
              <a:buClrTx/>
              <a:buFontTx/>
              <a:buNone/>
            </a:pPr>
            <a:r>
              <a:rPr lang="en-US" altLang="en-US">
                <a:solidFill>
                  <a:schemeClr val="tx1"/>
                </a:solidFill>
                <a:latin typeface="Bradley Hand ITC" panose="03070402050302030203" pitchFamily="66" charset="0"/>
              </a:rPr>
              <a:t>Easy!!</a:t>
            </a:r>
            <a:endParaRPr lang="en-US" altLang="en-US" sz="2800">
              <a:solidFill>
                <a:srgbClr val="1A1A4D"/>
              </a:solidFill>
            </a:endParaRPr>
          </a:p>
          <a:p>
            <a:pPr eaLnBrk="1">
              <a:lnSpc>
                <a:spcPct val="100000"/>
              </a:lnSpc>
              <a:spcAft>
                <a:spcPts val="1425"/>
              </a:spcAft>
              <a:buClrTx/>
              <a:buFontTx/>
              <a:buNone/>
            </a:pPr>
            <a:endParaRPr lang="en-US" altLang="en-US" sz="2800">
              <a:solidFill>
                <a:srgbClr val="1A1A4D"/>
              </a:solidFill>
            </a:endParaRPr>
          </a:p>
          <a:p>
            <a:pPr eaLnBrk="1">
              <a:lnSpc>
                <a:spcPct val="100000"/>
              </a:lnSpc>
              <a:spcAft>
                <a:spcPts val="1425"/>
              </a:spcAft>
              <a:buClrTx/>
              <a:buFontTx/>
              <a:buNone/>
            </a:pPr>
            <a:endParaRPr lang="en-US" altLang="en-US" sz="2800">
              <a:solidFill>
                <a:srgbClr val="1A1A4D"/>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14">
            <a:extLst>
              <a:ext uri="{FF2B5EF4-FFF2-40B4-BE49-F238E27FC236}">
                <a16:creationId xmlns="" xmlns:a16="http://schemas.microsoft.com/office/drawing/2014/main" id="{961B1F6D-FFD7-4B6D-A2C6-C679C18FFD6C}"/>
              </a:ext>
            </a:extLst>
          </p:cNvPr>
          <p:cNvSpPr>
            <a:spLocks noChangeArrowheads="1"/>
          </p:cNvSpPr>
          <p:nvPr/>
        </p:nvSpPr>
        <p:spPr bwMode="auto">
          <a:xfrm>
            <a:off x="873125" y="744538"/>
            <a:ext cx="1490663" cy="1666875"/>
          </a:xfrm>
          <a:prstGeom prst="cube">
            <a:avLst>
              <a:gd name="adj" fmla="val 25000"/>
            </a:avLst>
          </a:prstGeom>
          <a:solidFill>
            <a:schemeClr val="tx1">
              <a:alpha val="50195"/>
            </a:schemeClr>
          </a:solidFill>
          <a:ln w="9360">
            <a:solidFill>
              <a:srgbClr val="000000"/>
            </a:solidFill>
            <a:round/>
            <a:headEnd/>
            <a:tailEnd/>
          </a:ln>
        </p:spPr>
        <p:txBody>
          <a:bodyPr wrap="none" lIns="91383" tIns="45691" rIns="91383" bIns="45691" anchor="ct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t>s1</a:t>
            </a:r>
          </a:p>
        </p:txBody>
      </p:sp>
      <p:sp>
        <p:nvSpPr>
          <p:cNvPr id="29" name="AutoShape 14">
            <a:extLst>
              <a:ext uri="{FF2B5EF4-FFF2-40B4-BE49-F238E27FC236}">
                <a16:creationId xmlns="" xmlns:a16="http://schemas.microsoft.com/office/drawing/2014/main" id="{5773303E-5870-46B5-8900-21262E0E0C24}"/>
              </a:ext>
            </a:extLst>
          </p:cNvPr>
          <p:cNvSpPr>
            <a:spLocks noChangeArrowheads="1"/>
          </p:cNvSpPr>
          <p:nvPr/>
        </p:nvSpPr>
        <p:spPr bwMode="auto">
          <a:xfrm>
            <a:off x="1971675" y="742950"/>
            <a:ext cx="1490663" cy="1666875"/>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s2</a:t>
            </a:r>
          </a:p>
        </p:txBody>
      </p:sp>
      <p:sp>
        <p:nvSpPr>
          <p:cNvPr id="30" name="AutoShape 14">
            <a:extLst>
              <a:ext uri="{FF2B5EF4-FFF2-40B4-BE49-F238E27FC236}">
                <a16:creationId xmlns="" xmlns:a16="http://schemas.microsoft.com/office/drawing/2014/main" id="{141D5C7A-AFC9-42DC-8215-03C8AACF9E27}"/>
              </a:ext>
            </a:extLst>
          </p:cNvPr>
          <p:cNvSpPr>
            <a:spLocks noChangeArrowheads="1"/>
          </p:cNvSpPr>
          <p:nvPr/>
        </p:nvSpPr>
        <p:spPr bwMode="auto">
          <a:xfrm>
            <a:off x="3067050" y="742950"/>
            <a:ext cx="1490663" cy="1666875"/>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s3</a:t>
            </a:r>
          </a:p>
        </p:txBody>
      </p:sp>
      <p:sp>
        <p:nvSpPr>
          <p:cNvPr id="31" name="AutoShape 14">
            <a:extLst>
              <a:ext uri="{FF2B5EF4-FFF2-40B4-BE49-F238E27FC236}">
                <a16:creationId xmlns="" xmlns:a16="http://schemas.microsoft.com/office/drawing/2014/main" id="{9F4374BF-8EA9-400D-928D-90D8ACC14E8A}"/>
              </a:ext>
            </a:extLst>
          </p:cNvPr>
          <p:cNvSpPr>
            <a:spLocks noChangeArrowheads="1"/>
          </p:cNvSpPr>
          <p:nvPr/>
        </p:nvSpPr>
        <p:spPr bwMode="auto">
          <a:xfrm>
            <a:off x="4165600" y="739775"/>
            <a:ext cx="1490663" cy="1666875"/>
          </a:xfrm>
          <a:prstGeom prst="cube">
            <a:avLst>
              <a:gd name="adj" fmla="val 25000"/>
            </a:avLst>
          </a:prstGeom>
          <a:solidFill>
            <a:schemeClr val="bg2">
              <a:lumMod val="75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s4</a:t>
            </a:r>
          </a:p>
        </p:txBody>
      </p:sp>
      <p:sp>
        <p:nvSpPr>
          <p:cNvPr id="32" name="AutoShape 14">
            <a:extLst>
              <a:ext uri="{FF2B5EF4-FFF2-40B4-BE49-F238E27FC236}">
                <a16:creationId xmlns="" xmlns:a16="http://schemas.microsoft.com/office/drawing/2014/main" id="{2F643D2A-B427-432F-95C5-7E9B339C8429}"/>
              </a:ext>
            </a:extLst>
          </p:cNvPr>
          <p:cNvSpPr>
            <a:spLocks noChangeArrowheads="1"/>
          </p:cNvSpPr>
          <p:nvPr/>
        </p:nvSpPr>
        <p:spPr bwMode="auto">
          <a:xfrm>
            <a:off x="5257800" y="736600"/>
            <a:ext cx="1492250" cy="1666875"/>
          </a:xfrm>
          <a:prstGeom prst="cube">
            <a:avLst>
              <a:gd name="adj" fmla="val 25000"/>
            </a:avLst>
          </a:prstGeom>
          <a:solidFill>
            <a:schemeClr val="bg2">
              <a:lumMod val="60000"/>
              <a:lumOff val="4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s5</a:t>
            </a:r>
          </a:p>
        </p:txBody>
      </p:sp>
      <p:sp>
        <p:nvSpPr>
          <p:cNvPr id="33" name="AutoShape 14">
            <a:extLst>
              <a:ext uri="{FF2B5EF4-FFF2-40B4-BE49-F238E27FC236}">
                <a16:creationId xmlns="" xmlns:a16="http://schemas.microsoft.com/office/drawing/2014/main" id="{221A5ED6-642B-4D86-9409-FEE15AFF74F9}"/>
              </a:ext>
            </a:extLst>
          </p:cNvPr>
          <p:cNvSpPr>
            <a:spLocks noChangeArrowheads="1"/>
          </p:cNvSpPr>
          <p:nvPr/>
        </p:nvSpPr>
        <p:spPr bwMode="auto">
          <a:xfrm>
            <a:off x="6357938" y="733425"/>
            <a:ext cx="1490662" cy="1666875"/>
          </a:xfrm>
          <a:prstGeom prst="cube">
            <a:avLst>
              <a:gd name="adj" fmla="val 25000"/>
            </a:avLst>
          </a:prstGeom>
          <a:solidFill>
            <a:schemeClr val="bg2">
              <a:lumMod val="60000"/>
              <a:lumOff val="4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s6</a:t>
            </a:r>
          </a:p>
        </p:txBody>
      </p:sp>
      <p:cxnSp>
        <p:nvCxnSpPr>
          <p:cNvPr id="28680" name="Gerade Verbindung 39">
            <a:extLst>
              <a:ext uri="{FF2B5EF4-FFF2-40B4-BE49-F238E27FC236}">
                <a16:creationId xmlns="" xmlns:a16="http://schemas.microsoft.com/office/drawing/2014/main" id="{5AECA435-1C86-4136-A6A5-A0C85B555F90}"/>
              </a:ext>
            </a:extLst>
          </p:cNvPr>
          <p:cNvCxnSpPr>
            <a:cxnSpLocks noChangeShapeType="1"/>
          </p:cNvCxnSpPr>
          <p:nvPr/>
        </p:nvCxnSpPr>
        <p:spPr bwMode="auto">
          <a:xfrm>
            <a:off x="1157288" y="2051050"/>
            <a:ext cx="7246937"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1" name="Gerade Verbindung 41">
            <a:extLst>
              <a:ext uri="{FF2B5EF4-FFF2-40B4-BE49-F238E27FC236}">
                <a16:creationId xmlns="" xmlns:a16="http://schemas.microsoft.com/office/drawing/2014/main" id="{08730328-7940-43DC-B7AA-0F0C94D85180}"/>
              </a:ext>
            </a:extLst>
          </p:cNvPr>
          <p:cNvCxnSpPr>
            <a:cxnSpLocks noChangeShapeType="1"/>
          </p:cNvCxnSpPr>
          <p:nvPr/>
        </p:nvCxnSpPr>
        <p:spPr bwMode="auto">
          <a:xfrm>
            <a:off x="1152525" y="912813"/>
            <a:ext cx="0" cy="12366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2" name="Gerade Verbindung 43">
            <a:extLst>
              <a:ext uri="{FF2B5EF4-FFF2-40B4-BE49-F238E27FC236}">
                <a16:creationId xmlns="" xmlns:a16="http://schemas.microsoft.com/office/drawing/2014/main" id="{1558BF54-DC30-4086-95AE-A0D306978129}"/>
              </a:ext>
            </a:extLst>
          </p:cNvPr>
          <p:cNvCxnSpPr>
            <a:cxnSpLocks noChangeShapeType="1"/>
          </p:cNvCxnSpPr>
          <p:nvPr/>
        </p:nvCxnSpPr>
        <p:spPr bwMode="auto">
          <a:xfrm flipV="1">
            <a:off x="873125" y="2149475"/>
            <a:ext cx="284163" cy="2619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83" name="Rechteck 8">
            <a:extLst>
              <a:ext uri="{FF2B5EF4-FFF2-40B4-BE49-F238E27FC236}">
                <a16:creationId xmlns="" xmlns:a16="http://schemas.microsoft.com/office/drawing/2014/main" id="{7B5E772C-62BA-4C37-8B73-CA7AAC47AFDC}"/>
              </a:ext>
            </a:extLst>
          </p:cNvPr>
          <p:cNvSpPr>
            <a:spLocks noChangeArrowheads="1"/>
          </p:cNvSpPr>
          <p:nvPr/>
        </p:nvSpPr>
        <p:spPr bwMode="auto">
          <a:xfrm>
            <a:off x="1008063" y="1116013"/>
            <a:ext cx="144462" cy="1295400"/>
          </a:xfrm>
          <a:prstGeom prst="rect">
            <a:avLst/>
          </a:prstGeom>
          <a:pattFill prst="openDmnd">
            <a:fgClr>
              <a:schemeClr val="tx1"/>
            </a:fgClr>
            <a:bgClr>
              <a:schemeClr val="bg1"/>
            </a:bgClr>
          </a:patt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pic>
        <p:nvPicPr>
          <p:cNvPr id="28684" name="Picture 10" descr="http://upload.wikimedia.org/wikipedia/commons/thumb/d/db/Nuclear_power_plant_blue.svg/446px-Nuclear_power_plant_blue.svg.png">
            <a:extLst>
              <a:ext uri="{FF2B5EF4-FFF2-40B4-BE49-F238E27FC236}">
                <a16:creationId xmlns="" xmlns:a16="http://schemas.microsoft.com/office/drawing/2014/main" id="{17813E7E-2ACA-41F9-A7E6-60B51C95D2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675" y="1689100"/>
            <a:ext cx="10080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85" name="Gerade Verbindung mit Pfeil 33">
            <a:extLst>
              <a:ext uri="{FF2B5EF4-FFF2-40B4-BE49-F238E27FC236}">
                <a16:creationId xmlns="" xmlns:a16="http://schemas.microsoft.com/office/drawing/2014/main" id="{4F99F6B5-E5BC-4C5D-A75C-C6242AF27A0A}"/>
              </a:ext>
            </a:extLst>
          </p:cNvPr>
          <p:cNvCxnSpPr>
            <a:cxnSpLocks noChangeShapeType="1"/>
          </p:cNvCxnSpPr>
          <p:nvPr/>
        </p:nvCxnSpPr>
        <p:spPr bwMode="auto">
          <a:xfrm flipV="1">
            <a:off x="5832475" y="1331913"/>
            <a:ext cx="0" cy="503237"/>
          </a:xfrm>
          <a:prstGeom prst="straightConnector1">
            <a:avLst/>
          </a:prstGeom>
          <a:noFill/>
          <a:ln w="76200" algn="ctr">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86" name="Freihandform 36">
            <a:extLst>
              <a:ext uri="{FF2B5EF4-FFF2-40B4-BE49-F238E27FC236}">
                <a16:creationId xmlns="" xmlns:a16="http://schemas.microsoft.com/office/drawing/2014/main" id="{3DBBDC65-9489-4921-829D-3C2DCCABCD33}"/>
              </a:ext>
            </a:extLst>
          </p:cNvPr>
          <p:cNvSpPr>
            <a:spLocks/>
          </p:cNvSpPr>
          <p:nvPr/>
        </p:nvSpPr>
        <p:spPr bwMode="auto">
          <a:xfrm>
            <a:off x="1235075" y="1184275"/>
            <a:ext cx="5892800" cy="442913"/>
          </a:xfrm>
          <a:custGeom>
            <a:avLst/>
            <a:gdLst>
              <a:gd name="T0" fmla="*/ 0 w 4515440"/>
              <a:gd name="T1" fmla="*/ 350441 h 443661"/>
              <a:gd name="T2" fmla="*/ 15341607 w 4515440"/>
              <a:gd name="T3" fmla="*/ 166308 h 443661"/>
              <a:gd name="T4" fmla="*/ 18409965 w 4515440"/>
              <a:gd name="T5" fmla="*/ 147895 h 443661"/>
              <a:gd name="T6" fmla="*/ 21989680 w 4515440"/>
              <a:gd name="T7" fmla="*/ 129481 h 443661"/>
              <a:gd name="T8" fmla="*/ 33751559 w 4515440"/>
              <a:gd name="T9" fmla="*/ 147895 h 443661"/>
              <a:gd name="T10" fmla="*/ 37331318 w 4515440"/>
              <a:gd name="T11" fmla="*/ 166308 h 443661"/>
              <a:gd name="T12" fmla="*/ 43979347 w 4515440"/>
              <a:gd name="T13" fmla="*/ 276790 h 443661"/>
              <a:gd name="T14" fmla="*/ 45513538 w 4515440"/>
              <a:gd name="T15" fmla="*/ 304409 h 443661"/>
              <a:gd name="T16" fmla="*/ 47047675 w 4515440"/>
              <a:gd name="T17" fmla="*/ 332030 h 443661"/>
              <a:gd name="T18" fmla="*/ 51138784 w 4515440"/>
              <a:gd name="T19" fmla="*/ 368857 h 443661"/>
              <a:gd name="T20" fmla="*/ 54207157 w 4515440"/>
              <a:gd name="T21" fmla="*/ 387270 h 443661"/>
              <a:gd name="T22" fmla="*/ 55741251 w 4515440"/>
              <a:gd name="T23" fmla="*/ 405684 h 443661"/>
              <a:gd name="T24" fmla="*/ 63923503 w 4515440"/>
              <a:gd name="T25" fmla="*/ 433304 h 443661"/>
              <a:gd name="T26" fmla="*/ 78753695 w 4515440"/>
              <a:gd name="T27" fmla="*/ 424096 h 443661"/>
              <a:gd name="T28" fmla="*/ 81822066 w 4515440"/>
              <a:gd name="T29" fmla="*/ 414890 h 443661"/>
              <a:gd name="T30" fmla="*/ 85913122 w 4515440"/>
              <a:gd name="T31" fmla="*/ 405684 h 443661"/>
              <a:gd name="T32" fmla="*/ 93583940 w 4515440"/>
              <a:gd name="T33" fmla="*/ 350441 h 443661"/>
              <a:gd name="T34" fmla="*/ 95629535 w 4515440"/>
              <a:gd name="T35" fmla="*/ 341238 h 443661"/>
              <a:gd name="T36" fmla="*/ 100743387 w 4515440"/>
              <a:gd name="T37" fmla="*/ 295202 h 443661"/>
              <a:gd name="T38" fmla="*/ 105857306 w 4515440"/>
              <a:gd name="T39" fmla="*/ 258375 h 443661"/>
              <a:gd name="T40" fmla="*/ 107391421 w 4515440"/>
              <a:gd name="T41" fmla="*/ 249168 h 443661"/>
              <a:gd name="T42" fmla="*/ 109948328 w 4515440"/>
              <a:gd name="T43" fmla="*/ 221549 h 443661"/>
              <a:gd name="T44" fmla="*/ 116596407 w 4515440"/>
              <a:gd name="T45" fmla="*/ 166308 h 443661"/>
              <a:gd name="T46" fmla="*/ 118641946 w 4515440"/>
              <a:gd name="T47" fmla="*/ 157102 h 443661"/>
              <a:gd name="T48" fmla="*/ 121198885 w 4515440"/>
              <a:gd name="T49" fmla="*/ 129481 h 443661"/>
              <a:gd name="T50" fmla="*/ 125801376 w 4515440"/>
              <a:gd name="T51" fmla="*/ 101861 h 443661"/>
              <a:gd name="T52" fmla="*/ 131426623 w 4515440"/>
              <a:gd name="T53" fmla="*/ 46621 h 443661"/>
              <a:gd name="T54" fmla="*/ 135006399 w 4515440"/>
              <a:gd name="T55" fmla="*/ 37415 h 443661"/>
              <a:gd name="T56" fmla="*/ 143188525 w 4515440"/>
              <a:gd name="T57" fmla="*/ 28207 h 443661"/>
              <a:gd name="T58" fmla="*/ 153927670 w 4515440"/>
              <a:gd name="T59" fmla="*/ 46621 h 443661"/>
              <a:gd name="T60" fmla="*/ 158530202 w 4515440"/>
              <a:gd name="T61" fmla="*/ 74241 h 443661"/>
              <a:gd name="T62" fmla="*/ 163132688 w 4515440"/>
              <a:gd name="T63" fmla="*/ 111068 h 443661"/>
              <a:gd name="T64" fmla="*/ 166201035 w 4515440"/>
              <a:gd name="T65" fmla="*/ 138688 h 443661"/>
              <a:gd name="T66" fmla="*/ 171314923 w 4515440"/>
              <a:gd name="T67" fmla="*/ 193927 h 443661"/>
              <a:gd name="T68" fmla="*/ 175406020 w 4515440"/>
              <a:gd name="T69" fmla="*/ 221549 h 443661"/>
              <a:gd name="T70" fmla="*/ 177962903 w 4515440"/>
              <a:gd name="T71" fmla="*/ 239962 h 443661"/>
              <a:gd name="T72" fmla="*/ 181542674 w 4515440"/>
              <a:gd name="T73" fmla="*/ 267583 h 443661"/>
              <a:gd name="T74" fmla="*/ 184610983 w 4515440"/>
              <a:gd name="T75" fmla="*/ 276790 h 443661"/>
              <a:gd name="T76" fmla="*/ 192281801 w 4515440"/>
              <a:gd name="T77" fmla="*/ 295202 h 443661"/>
              <a:gd name="T78" fmla="*/ 206600627 w 4515440"/>
              <a:gd name="T79" fmla="*/ 267583 h 443661"/>
              <a:gd name="T80" fmla="*/ 208134829 w 4515440"/>
              <a:gd name="T81" fmla="*/ 258375 h 443661"/>
              <a:gd name="T82" fmla="*/ 210691786 w 4515440"/>
              <a:gd name="T83" fmla="*/ 230756 h 443661"/>
              <a:gd name="T84" fmla="*/ 216828382 w 4515440"/>
              <a:gd name="T85" fmla="*/ 166308 h 443661"/>
              <a:gd name="T86" fmla="*/ 219896713 w 4515440"/>
              <a:gd name="T87" fmla="*/ 147895 h 443661"/>
              <a:gd name="T88" fmla="*/ 221430886 w 4515440"/>
              <a:gd name="T89" fmla="*/ 120275 h 443661"/>
              <a:gd name="T90" fmla="*/ 224499197 w 4515440"/>
              <a:gd name="T91" fmla="*/ 101861 h 443661"/>
              <a:gd name="T92" fmla="*/ 230635861 w 4515440"/>
              <a:gd name="T93" fmla="*/ 65034 h 443661"/>
              <a:gd name="T94" fmla="*/ 232169984 w 4515440"/>
              <a:gd name="T95" fmla="*/ 55828 h 443661"/>
              <a:gd name="T96" fmla="*/ 234726931 w 4515440"/>
              <a:gd name="T97" fmla="*/ 37415 h 443661"/>
              <a:gd name="T98" fmla="*/ 239840797 w 4515440"/>
              <a:gd name="T99" fmla="*/ 19001 h 443661"/>
              <a:gd name="T100" fmla="*/ 244954740 w 4515440"/>
              <a:gd name="T101" fmla="*/ 587 h 4436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515440" h="443661">
                <a:moveTo>
                  <a:pt x="0" y="358820"/>
                </a:moveTo>
                <a:cubicBezTo>
                  <a:pt x="119864" y="253939"/>
                  <a:pt x="85073" y="276211"/>
                  <a:pt x="282804" y="170284"/>
                </a:cubicBezTo>
                <a:cubicBezTo>
                  <a:pt x="300322" y="160899"/>
                  <a:pt x="320330" y="157141"/>
                  <a:pt x="339365" y="151430"/>
                </a:cubicBezTo>
                <a:cubicBezTo>
                  <a:pt x="457796" y="115900"/>
                  <a:pt x="310266" y="164271"/>
                  <a:pt x="405353" y="132577"/>
                </a:cubicBezTo>
                <a:cubicBezTo>
                  <a:pt x="477625" y="138861"/>
                  <a:pt x="550068" y="143419"/>
                  <a:pt x="622169" y="151430"/>
                </a:cubicBezTo>
                <a:cubicBezTo>
                  <a:pt x="639926" y="153403"/>
                  <a:pt x="670280" y="164325"/>
                  <a:pt x="688157" y="170284"/>
                </a:cubicBezTo>
                <a:cubicBezTo>
                  <a:pt x="757862" y="222562"/>
                  <a:pt x="714750" y="187451"/>
                  <a:pt x="810705" y="283406"/>
                </a:cubicBezTo>
                <a:lnTo>
                  <a:pt x="838986" y="311686"/>
                </a:lnTo>
                <a:cubicBezTo>
                  <a:pt x="848413" y="321113"/>
                  <a:pt x="855342" y="334004"/>
                  <a:pt x="867266" y="339966"/>
                </a:cubicBezTo>
                <a:cubicBezTo>
                  <a:pt x="892404" y="352535"/>
                  <a:pt x="916018" y="368787"/>
                  <a:pt x="942681" y="377674"/>
                </a:cubicBezTo>
                <a:lnTo>
                  <a:pt x="999242" y="396527"/>
                </a:lnTo>
                <a:cubicBezTo>
                  <a:pt x="1008669" y="402812"/>
                  <a:pt x="1016774" y="411798"/>
                  <a:pt x="1027522" y="415381"/>
                </a:cubicBezTo>
                <a:cubicBezTo>
                  <a:pt x="1071906" y="430176"/>
                  <a:pt x="1131350" y="436946"/>
                  <a:pt x="1178351" y="443661"/>
                </a:cubicBezTo>
                <a:cubicBezTo>
                  <a:pt x="1269477" y="440519"/>
                  <a:pt x="1360697" y="439436"/>
                  <a:pt x="1451728" y="434234"/>
                </a:cubicBezTo>
                <a:cubicBezTo>
                  <a:pt x="1470811" y="433144"/>
                  <a:pt x="1489367" y="427511"/>
                  <a:pt x="1508289" y="424808"/>
                </a:cubicBezTo>
                <a:cubicBezTo>
                  <a:pt x="1533368" y="421225"/>
                  <a:pt x="1558565" y="418523"/>
                  <a:pt x="1583703" y="415381"/>
                </a:cubicBezTo>
                <a:cubicBezTo>
                  <a:pt x="1630837" y="396527"/>
                  <a:pt x="1675856" y="371132"/>
                  <a:pt x="1725105" y="358820"/>
                </a:cubicBezTo>
                <a:cubicBezTo>
                  <a:pt x="1737674" y="355678"/>
                  <a:pt x="1750904" y="354497"/>
                  <a:pt x="1762813" y="349393"/>
                </a:cubicBezTo>
                <a:cubicBezTo>
                  <a:pt x="1795104" y="335554"/>
                  <a:pt x="1823752" y="313368"/>
                  <a:pt x="1857081" y="302259"/>
                </a:cubicBezTo>
                <a:cubicBezTo>
                  <a:pt x="1985806" y="259352"/>
                  <a:pt x="1854266" y="306160"/>
                  <a:pt x="1951349" y="264552"/>
                </a:cubicBezTo>
                <a:cubicBezTo>
                  <a:pt x="1960482" y="260638"/>
                  <a:pt x="1970741" y="259569"/>
                  <a:pt x="1979629" y="255125"/>
                </a:cubicBezTo>
                <a:cubicBezTo>
                  <a:pt x="1996017" y="246931"/>
                  <a:pt x="2010631" y="235532"/>
                  <a:pt x="2026763" y="226845"/>
                </a:cubicBezTo>
                <a:cubicBezTo>
                  <a:pt x="2060802" y="208517"/>
                  <a:pt x="2110107" y="183353"/>
                  <a:pt x="2149312" y="170284"/>
                </a:cubicBezTo>
                <a:cubicBezTo>
                  <a:pt x="2161603" y="166187"/>
                  <a:pt x="2174450" y="163999"/>
                  <a:pt x="2187019" y="160857"/>
                </a:cubicBezTo>
                <a:cubicBezTo>
                  <a:pt x="2202730" y="151430"/>
                  <a:pt x="2217141" y="139382"/>
                  <a:pt x="2234153" y="132577"/>
                </a:cubicBezTo>
                <a:cubicBezTo>
                  <a:pt x="2352195" y="85360"/>
                  <a:pt x="2216851" y="161042"/>
                  <a:pt x="2318994" y="104296"/>
                </a:cubicBezTo>
                <a:cubicBezTo>
                  <a:pt x="2346695" y="88907"/>
                  <a:pt x="2392892" y="56903"/>
                  <a:pt x="2422689" y="47735"/>
                </a:cubicBezTo>
                <a:cubicBezTo>
                  <a:pt x="2443926" y="41201"/>
                  <a:pt x="2466541" y="40234"/>
                  <a:pt x="2488677" y="38309"/>
                </a:cubicBezTo>
                <a:cubicBezTo>
                  <a:pt x="2538862" y="33945"/>
                  <a:pt x="2589229" y="32024"/>
                  <a:pt x="2639505" y="28882"/>
                </a:cubicBezTo>
                <a:cubicBezTo>
                  <a:pt x="2705493" y="35166"/>
                  <a:pt x="2772084" y="36838"/>
                  <a:pt x="2837468" y="47735"/>
                </a:cubicBezTo>
                <a:cubicBezTo>
                  <a:pt x="2866873" y="52636"/>
                  <a:pt x="2894632" y="64945"/>
                  <a:pt x="2922310" y="76016"/>
                </a:cubicBezTo>
                <a:cubicBezTo>
                  <a:pt x="2955982" y="89484"/>
                  <a:pt x="2976324" y="96107"/>
                  <a:pt x="3007151" y="113723"/>
                </a:cubicBezTo>
                <a:cubicBezTo>
                  <a:pt x="3058316" y="142961"/>
                  <a:pt x="3011863" y="124722"/>
                  <a:pt x="3063712" y="142003"/>
                </a:cubicBezTo>
                <a:cubicBezTo>
                  <a:pt x="3098541" y="165223"/>
                  <a:pt x="3114644" y="176896"/>
                  <a:pt x="3157980" y="198564"/>
                </a:cubicBezTo>
                <a:cubicBezTo>
                  <a:pt x="3194413" y="216781"/>
                  <a:pt x="3200762" y="214608"/>
                  <a:pt x="3233394" y="226845"/>
                </a:cubicBezTo>
                <a:cubicBezTo>
                  <a:pt x="3249238" y="232787"/>
                  <a:pt x="3265065" y="238826"/>
                  <a:pt x="3280528" y="245698"/>
                </a:cubicBezTo>
                <a:cubicBezTo>
                  <a:pt x="3309351" y="258508"/>
                  <a:pt x="3317470" y="267524"/>
                  <a:pt x="3346516" y="273979"/>
                </a:cubicBezTo>
                <a:cubicBezTo>
                  <a:pt x="3365175" y="278125"/>
                  <a:pt x="3384186" y="280500"/>
                  <a:pt x="3403077" y="283406"/>
                </a:cubicBezTo>
                <a:cubicBezTo>
                  <a:pt x="3459424" y="292074"/>
                  <a:pt x="3486604" y="295024"/>
                  <a:pt x="3544479" y="302259"/>
                </a:cubicBezTo>
                <a:cubicBezTo>
                  <a:pt x="3669102" y="291874"/>
                  <a:pt x="3716914" y="300127"/>
                  <a:pt x="3808429" y="273979"/>
                </a:cubicBezTo>
                <a:cubicBezTo>
                  <a:pt x="3817984" y="271249"/>
                  <a:pt x="3827822" y="268996"/>
                  <a:pt x="3836710" y="264552"/>
                </a:cubicBezTo>
                <a:cubicBezTo>
                  <a:pt x="3853098" y="256358"/>
                  <a:pt x="3868386" y="246109"/>
                  <a:pt x="3883844" y="236272"/>
                </a:cubicBezTo>
                <a:cubicBezTo>
                  <a:pt x="3936846" y="202543"/>
                  <a:pt x="3939763" y="194118"/>
                  <a:pt x="3996965" y="170284"/>
                </a:cubicBezTo>
                <a:cubicBezTo>
                  <a:pt x="4015310" y="162640"/>
                  <a:pt x="4053526" y="151430"/>
                  <a:pt x="4053526" y="151430"/>
                </a:cubicBezTo>
                <a:cubicBezTo>
                  <a:pt x="4062953" y="142003"/>
                  <a:pt x="4070153" y="129624"/>
                  <a:pt x="4081807" y="123150"/>
                </a:cubicBezTo>
                <a:cubicBezTo>
                  <a:pt x="4099179" y="113499"/>
                  <a:pt x="4120592" y="113183"/>
                  <a:pt x="4138367" y="104296"/>
                </a:cubicBezTo>
                <a:cubicBezTo>
                  <a:pt x="4223405" y="61779"/>
                  <a:pt x="4117905" y="111119"/>
                  <a:pt x="4251489" y="66589"/>
                </a:cubicBezTo>
                <a:cubicBezTo>
                  <a:pt x="4260916" y="63447"/>
                  <a:pt x="4270465" y="60651"/>
                  <a:pt x="4279769" y="57162"/>
                </a:cubicBezTo>
                <a:cubicBezTo>
                  <a:pt x="4295613" y="51220"/>
                  <a:pt x="4310553" y="42669"/>
                  <a:pt x="4326903" y="38309"/>
                </a:cubicBezTo>
                <a:cubicBezTo>
                  <a:pt x="4357866" y="30052"/>
                  <a:pt x="4391418" y="31356"/>
                  <a:pt x="4421171" y="19455"/>
                </a:cubicBezTo>
                <a:cubicBezTo>
                  <a:pt x="4482893" y="-5234"/>
                  <a:pt x="4451383" y="601"/>
                  <a:pt x="4515440" y="601"/>
                </a:cubicBezTo>
              </a:path>
            </a:pathLst>
          </a:custGeom>
          <a:noFill/>
          <a:ln w="38100" cap="flat" cmpd="sng" algn="ctr">
            <a:solidFill>
              <a:srgbClr val="7030A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687" name="Rechteck 37">
            <a:extLst>
              <a:ext uri="{FF2B5EF4-FFF2-40B4-BE49-F238E27FC236}">
                <a16:creationId xmlns="" xmlns:a16="http://schemas.microsoft.com/office/drawing/2014/main" id="{3862D964-C28A-4830-A72F-26B5E51FDD34}"/>
              </a:ext>
            </a:extLst>
          </p:cNvPr>
          <p:cNvSpPr>
            <a:spLocks noChangeArrowheads="1"/>
          </p:cNvSpPr>
          <p:nvPr/>
        </p:nvSpPr>
        <p:spPr bwMode="auto">
          <a:xfrm>
            <a:off x="1079500" y="1476375"/>
            <a:ext cx="155575" cy="107950"/>
          </a:xfrm>
          <a:prstGeom prst="rect">
            <a:avLst/>
          </a:prstGeom>
          <a:solidFill>
            <a:schemeClr val="tx1"/>
          </a:solid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cxnSp>
        <p:nvCxnSpPr>
          <p:cNvPr id="28688" name="Gerade Verbindung 4">
            <a:extLst>
              <a:ext uri="{FF2B5EF4-FFF2-40B4-BE49-F238E27FC236}">
                <a16:creationId xmlns="" xmlns:a16="http://schemas.microsoft.com/office/drawing/2014/main" id="{C85F395D-CBC5-40BF-888D-C82BC11AC591}"/>
              </a:ext>
            </a:extLst>
          </p:cNvPr>
          <p:cNvCxnSpPr>
            <a:cxnSpLocks noChangeShapeType="1"/>
          </p:cNvCxnSpPr>
          <p:nvPr/>
        </p:nvCxnSpPr>
        <p:spPr bwMode="auto">
          <a:xfrm>
            <a:off x="863600" y="2411413"/>
            <a:ext cx="8424863" cy="0"/>
          </a:xfrm>
          <a:prstGeom prst="line">
            <a:avLst/>
          </a:prstGeom>
          <a:noFill/>
          <a:ln w="76200" algn="ctr">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89" name="Textfeld 15">
            <a:extLst>
              <a:ext uri="{FF2B5EF4-FFF2-40B4-BE49-F238E27FC236}">
                <a16:creationId xmlns="" xmlns:a16="http://schemas.microsoft.com/office/drawing/2014/main" id="{B713ED83-9D18-4E2A-A096-F121AB599017}"/>
              </a:ext>
            </a:extLst>
          </p:cNvPr>
          <p:cNvSpPr txBox="1">
            <a:spLocks noChangeArrowheads="1"/>
          </p:cNvSpPr>
          <p:nvPr/>
        </p:nvSpPr>
        <p:spPr bwMode="auto">
          <a:xfrm>
            <a:off x="287338" y="2555875"/>
            <a:ext cx="7480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600">
                <a:solidFill>
                  <a:schemeClr val="tx1"/>
                </a:solidFill>
              </a:rPr>
              <a:t>Is it the red or the blue emitting or both? </a:t>
            </a:r>
          </a:p>
        </p:txBody>
      </p:sp>
      <p:cxnSp>
        <p:nvCxnSpPr>
          <p:cNvPr id="28690" name="Gerade Verbindung mit Pfeil 50">
            <a:extLst>
              <a:ext uri="{FF2B5EF4-FFF2-40B4-BE49-F238E27FC236}">
                <a16:creationId xmlns="" xmlns:a16="http://schemas.microsoft.com/office/drawing/2014/main" id="{B0402E8C-936B-48D9-9E4F-ED8BF1B04BAD}"/>
              </a:ext>
            </a:extLst>
          </p:cNvPr>
          <p:cNvCxnSpPr>
            <a:cxnSpLocks noChangeShapeType="1"/>
          </p:cNvCxnSpPr>
          <p:nvPr/>
        </p:nvCxnSpPr>
        <p:spPr bwMode="auto">
          <a:xfrm>
            <a:off x="1439863" y="1042988"/>
            <a:ext cx="23764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1" name="Textfeld 15">
            <a:extLst>
              <a:ext uri="{FF2B5EF4-FFF2-40B4-BE49-F238E27FC236}">
                <a16:creationId xmlns="" xmlns:a16="http://schemas.microsoft.com/office/drawing/2014/main" id="{C0A9801B-1D22-4475-8CA2-B10BC6F5E74C}"/>
              </a:ext>
            </a:extLst>
          </p:cNvPr>
          <p:cNvSpPr txBox="1">
            <a:spLocks noChangeArrowheads="1"/>
          </p:cNvSpPr>
          <p:nvPr/>
        </p:nvSpPr>
        <p:spPr bwMode="auto">
          <a:xfrm>
            <a:off x="1765300" y="736600"/>
            <a:ext cx="74803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800">
                <a:solidFill>
                  <a:schemeClr val="tx1"/>
                </a:solidFill>
              </a:rPr>
              <a:t>- time </a:t>
            </a:r>
          </a:p>
        </p:txBody>
      </p:sp>
      <p:sp>
        <p:nvSpPr>
          <p:cNvPr id="54" name="Textfeld 15">
            <a:extLst>
              <a:ext uri="{FF2B5EF4-FFF2-40B4-BE49-F238E27FC236}">
                <a16:creationId xmlns="" xmlns:a16="http://schemas.microsoft.com/office/drawing/2014/main" id="{CF9D99D1-193E-4AE4-BC4C-F26875257CE9}"/>
              </a:ext>
            </a:extLst>
          </p:cNvPr>
          <p:cNvSpPr txBox="1">
            <a:spLocks noChangeArrowheads="1"/>
          </p:cNvSpPr>
          <p:nvPr/>
        </p:nvSpPr>
        <p:spPr bwMode="auto">
          <a:xfrm>
            <a:off x="620713" y="6053138"/>
            <a:ext cx="311943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charset="0"/>
                <a:ea typeface="ＭＳ Ｐゴシック" pitchFamily="34" charset="-128"/>
              </a:defRPr>
            </a:lvl1pPr>
            <a:lvl2pPr marL="742950" indent="-285750" eaLnBrk="0">
              <a:defRPr sz="2400">
                <a:solidFill>
                  <a:schemeClr val="bg1"/>
                </a:solidFill>
                <a:latin typeface="Arial" charset="0"/>
                <a:ea typeface="ＭＳ Ｐゴシック" pitchFamily="34" charset="-128"/>
              </a:defRPr>
            </a:lvl2pPr>
            <a:lvl3pPr marL="1143000" indent="-228600" eaLnBrk="0">
              <a:defRPr sz="2400">
                <a:solidFill>
                  <a:schemeClr val="bg1"/>
                </a:solidFill>
                <a:latin typeface="Arial" charset="0"/>
                <a:ea typeface="ＭＳ Ｐゴシック" pitchFamily="34" charset="-128"/>
              </a:defRPr>
            </a:lvl3pPr>
            <a:lvl4pPr marL="1600200" indent="-228600" eaLnBrk="0">
              <a:defRPr sz="2400">
                <a:solidFill>
                  <a:schemeClr val="bg1"/>
                </a:solidFill>
                <a:latin typeface="Arial" charset="0"/>
                <a:ea typeface="ＭＳ Ｐゴシック" pitchFamily="34" charset="-128"/>
              </a:defRPr>
            </a:lvl4pPr>
            <a:lvl5pPr marL="2057400" indent="-228600" eaLnBrk="0">
              <a:defRPr sz="2400">
                <a:solidFill>
                  <a:schemeClr val="bg1"/>
                </a:solidFill>
                <a:latin typeface="Arial" charset="0"/>
                <a:ea typeface="ＭＳ Ｐゴシック"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9pPr>
          </a:lstStyle>
          <a:p>
            <a:pPr eaLnBrk="1">
              <a:defRPr/>
            </a:pPr>
            <a:r>
              <a:rPr lang="de-DE" sz="1600" dirty="0">
                <a:solidFill>
                  <a:schemeClr val="tx1"/>
                </a:solidFill>
              </a:rPr>
              <a:t>Y(</a:t>
            </a:r>
            <a:r>
              <a:rPr lang="de-DE" sz="1600" dirty="0" err="1">
                <a:solidFill>
                  <a:schemeClr val="tx1"/>
                </a:solidFill>
              </a:rPr>
              <a:t>t</a:t>
            </a:r>
            <a:r>
              <a:rPr lang="de-DE" sz="1050" dirty="0" err="1">
                <a:solidFill>
                  <a:schemeClr val="tx1"/>
                </a:solidFill>
              </a:rPr>
              <a:t>o</a:t>
            </a:r>
            <a:r>
              <a:rPr lang="de-DE" sz="1600" dirty="0">
                <a:solidFill>
                  <a:schemeClr val="tx1"/>
                </a:solidFill>
              </a:rPr>
              <a:t>) = s5 X5(t</a:t>
            </a:r>
            <a:r>
              <a:rPr lang="de-DE" sz="1050" dirty="0">
                <a:solidFill>
                  <a:schemeClr val="tx1"/>
                </a:solidFill>
              </a:rPr>
              <a:t>e5</a:t>
            </a:r>
            <a:r>
              <a:rPr lang="de-DE" sz="1600" dirty="0">
                <a:solidFill>
                  <a:schemeClr val="tx1"/>
                </a:solidFill>
              </a:rPr>
              <a:t>) + s6 X6(t</a:t>
            </a:r>
            <a:r>
              <a:rPr lang="de-DE" sz="1050" dirty="0">
                <a:solidFill>
                  <a:schemeClr val="tx1"/>
                </a:solidFill>
              </a:rPr>
              <a:t>e6</a:t>
            </a:r>
            <a:r>
              <a:rPr lang="de-DE" sz="1600" dirty="0">
                <a:solidFill>
                  <a:schemeClr val="tx1"/>
                </a:solidFill>
              </a:rPr>
              <a:t>)</a:t>
            </a:r>
          </a:p>
        </p:txBody>
      </p:sp>
      <p:sp>
        <p:nvSpPr>
          <p:cNvPr id="28693" name="Text Box 26">
            <a:extLst>
              <a:ext uri="{FF2B5EF4-FFF2-40B4-BE49-F238E27FC236}">
                <a16:creationId xmlns="" xmlns:a16="http://schemas.microsoft.com/office/drawing/2014/main" id="{7A89B9EB-E16D-4203-822A-DAA8F6984796}"/>
              </a:ext>
            </a:extLst>
          </p:cNvPr>
          <p:cNvSpPr txBox="1">
            <a:spLocks noChangeArrowheads="1"/>
          </p:cNvSpPr>
          <p:nvPr/>
        </p:nvSpPr>
        <p:spPr bwMode="auto">
          <a:xfrm>
            <a:off x="6532563" y="6516688"/>
            <a:ext cx="2614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48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9pPr>
          </a:lstStyle>
          <a:p>
            <a:pPr eaLnBrk="1">
              <a:lnSpc>
                <a:spcPct val="100000"/>
              </a:lnSpc>
              <a:spcAft>
                <a:spcPts val="1425"/>
              </a:spcAft>
              <a:buClrTx/>
              <a:buFontTx/>
              <a:buNone/>
            </a:pPr>
            <a:r>
              <a:rPr lang="en-US" altLang="en-US">
                <a:solidFill>
                  <a:schemeClr val="tx1"/>
                </a:solidFill>
                <a:latin typeface="Bradley Hand ITC" panose="03070402050302030203" pitchFamily="66" charset="0"/>
              </a:rPr>
              <a:t>Not so easy</a:t>
            </a:r>
            <a:endParaRPr lang="en-US" altLang="en-US" sz="2800">
              <a:solidFill>
                <a:srgbClr val="1A1A4D"/>
              </a:solidFill>
            </a:endParaRPr>
          </a:p>
          <a:p>
            <a:pPr eaLnBrk="1">
              <a:lnSpc>
                <a:spcPct val="100000"/>
              </a:lnSpc>
              <a:spcAft>
                <a:spcPts val="1425"/>
              </a:spcAft>
              <a:buClrTx/>
              <a:buFontTx/>
              <a:buNone/>
            </a:pPr>
            <a:endParaRPr lang="en-US" altLang="en-US" sz="2800">
              <a:solidFill>
                <a:srgbClr val="1A1A4D"/>
              </a:solidFill>
            </a:endParaRPr>
          </a:p>
          <a:p>
            <a:pPr eaLnBrk="1">
              <a:lnSpc>
                <a:spcPct val="100000"/>
              </a:lnSpc>
              <a:spcAft>
                <a:spcPts val="1425"/>
              </a:spcAft>
              <a:buClrTx/>
              <a:buFontTx/>
              <a:buNone/>
            </a:pPr>
            <a:endParaRPr lang="en-US" altLang="en-US" sz="2800">
              <a:solidFill>
                <a:srgbClr val="1A1A4D"/>
              </a:solidFill>
            </a:endParaRPr>
          </a:p>
        </p:txBody>
      </p:sp>
      <p:pic>
        <p:nvPicPr>
          <p:cNvPr id="26" name="Picture 10" descr="http://upload.wikimedia.org/wikipedia/commons/thumb/d/db/Nuclear_power_plant_blue.svg/446px-Nuclear_power_plant_blue.svg.png">
            <a:extLst>
              <a:ext uri="{FF2B5EF4-FFF2-40B4-BE49-F238E27FC236}">
                <a16:creationId xmlns="" xmlns:a16="http://schemas.microsoft.com/office/drawing/2014/main" id="{B222D333-F3A4-4D45-B630-8ABF26112D52}"/>
              </a:ext>
            </a:extLst>
          </p:cNvPr>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408464" y="1689235"/>
            <a:ext cx="1008112" cy="69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95" name="Gerade Verbindung mit Pfeil 26">
            <a:extLst>
              <a:ext uri="{FF2B5EF4-FFF2-40B4-BE49-F238E27FC236}">
                <a16:creationId xmlns="" xmlns:a16="http://schemas.microsoft.com/office/drawing/2014/main" id="{5564A9A6-7416-4B24-9CC4-2617D7E5D409}"/>
              </a:ext>
            </a:extLst>
          </p:cNvPr>
          <p:cNvCxnSpPr>
            <a:cxnSpLocks noChangeShapeType="1"/>
          </p:cNvCxnSpPr>
          <p:nvPr/>
        </p:nvCxnSpPr>
        <p:spPr bwMode="auto">
          <a:xfrm flipV="1">
            <a:off x="6911975" y="1331913"/>
            <a:ext cx="0" cy="503237"/>
          </a:xfrm>
          <a:prstGeom prst="straightConnector1">
            <a:avLst/>
          </a:prstGeom>
          <a:noFill/>
          <a:ln w="762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6" name="AutoShape 14">
            <a:extLst>
              <a:ext uri="{FF2B5EF4-FFF2-40B4-BE49-F238E27FC236}">
                <a16:creationId xmlns="" xmlns:a16="http://schemas.microsoft.com/office/drawing/2014/main" id="{4AF43A1A-A0FC-4EDD-9FFE-1195E9FF5601}"/>
              </a:ext>
            </a:extLst>
          </p:cNvPr>
          <p:cNvSpPr>
            <a:spLocks noChangeArrowheads="1"/>
          </p:cNvSpPr>
          <p:nvPr/>
        </p:nvSpPr>
        <p:spPr bwMode="auto">
          <a:xfrm>
            <a:off x="800100" y="3430588"/>
            <a:ext cx="1492250" cy="1666875"/>
          </a:xfrm>
          <a:prstGeom prst="cube">
            <a:avLst>
              <a:gd name="adj" fmla="val 25000"/>
            </a:avLst>
          </a:prstGeom>
          <a:solidFill>
            <a:schemeClr val="tx1">
              <a:alpha val="50195"/>
            </a:schemeClr>
          </a:solidFill>
          <a:ln w="9360">
            <a:solidFill>
              <a:srgbClr val="000000"/>
            </a:solidFill>
            <a:round/>
            <a:headEnd/>
            <a:tailEnd/>
          </a:ln>
        </p:spPr>
        <p:txBody>
          <a:bodyPr wrap="none" lIns="91383" tIns="45691" rIns="91383" bIns="45691" anchor="ct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t>s1</a:t>
            </a:r>
          </a:p>
        </p:txBody>
      </p:sp>
      <p:sp>
        <p:nvSpPr>
          <p:cNvPr id="35" name="AutoShape 14">
            <a:extLst>
              <a:ext uri="{FF2B5EF4-FFF2-40B4-BE49-F238E27FC236}">
                <a16:creationId xmlns="" xmlns:a16="http://schemas.microsoft.com/office/drawing/2014/main" id="{6AF8EB27-DDC8-40B4-9C92-B36670F00B6F}"/>
              </a:ext>
            </a:extLst>
          </p:cNvPr>
          <p:cNvSpPr>
            <a:spLocks noChangeArrowheads="1"/>
          </p:cNvSpPr>
          <p:nvPr/>
        </p:nvSpPr>
        <p:spPr bwMode="auto">
          <a:xfrm>
            <a:off x="1900238" y="3429000"/>
            <a:ext cx="1490662" cy="1666875"/>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s2</a:t>
            </a:r>
          </a:p>
        </p:txBody>
      </p:sp>
      <p:sp>
        <p:nvSpPr>
          <p:cNvPr id="36" name="AutoShape 14">
            <a:extLst>
              <a:ext uri="{FF2B5EF4-FFF2-40B4-BE49-F238E27FC236}">
                <a16:creationId xmlns="" xmlns:a16="http://schemas.microsoft.com/office/drawing/2014/main" id="{72B7B601-F6C5-4AC3-97A8-6D8E88A67106}"/>
              </a:ext>
            </a:extLst>
          </p:cNvPr>
          <p:cNvSpPr>
            <a:spLocks noChangeArrowheads="1"/>
          </p:cNvSpPr>
          <p:nvPr/>
        </p:nvSpPr>
        <p:spPr bwMode="auto">
          <a:xfrm>
            <a:off x="2994025" y="3429000"/>
            <a:ext cx="1492250" cy="1666875"/>
          </a:xfrm>
          <a:prstGeom prst="cube">
            <a:avLst>
              <a:gd name="adj" fmla="val 25000"/>
            </a:avLst>
          </a:prstGeom>
          <a:solidFill>
            <a:schemeClr val="bg2">
              <a:lumMod val="40000"/>
              <a:lumOff val="6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s3</a:t>
            </a:r>
          </a:p>
        </p:txBody>
      </p:sp>
      <p:sp>
        <p:nvSpPr>
          <p:cNvPr id="39" name="AutoShape 14">
            <a:extLst>
              <a:ext uri="{FF2B5EF4-FFF2-40B4-BE49-F238E27FC236}">
                <a16:creationId xmlns="" xmlns:a16="http://schemas.microsoft.com/office/drawing/2014/main" id="{184DFC9C-9B92-4121-BE43-4DA6399D656F}"/>
              </a:ext>
            </a:extLst>
          </p:cNvPr>
          <p:cNvSpPr>
            <a:spLocks noChangeArrowheads="1"/>
          </p:cNvSpPr>
          <p:nvPr/>
        </p:nvSpPr>
        <p:spPr bwMode="auto">
          <a:xfrm>
            <a:off x="4094163" y="3425825"/>
            <a:ext cx="1490662" cy="1666875"/>
          </a:xfrm>
          <a:prstGeom prst="cube">
            <a:avLst>
              <a:gd name="adj" fmla="val 25000"/>
            </a:avLst>
          </a:prstGeom>
          <a:solidFill>
            <a:schemeClr val="bg2">
              <a:lumMod val="75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s4</a:t>
            </a:r>
          </a:p>
        </p:txBody>
      </p:sp>
      <p:sp>
        <p:nvSpPr>
          <p:cNvPr id="41" name="AutoShape 14">
            <a:extLst>
              <a:ext uri="{FF2B5EF4-FFF2-40B4-BE49-F238E27FC236}">
                <a16:creationId xmlns="" xmlns:a16="http://schemas.microsoft.com/office/drawing/2014/main" id="{4C450C17-F42D-4B76-B1F3-D0FE5275DFDE}"/>
              </a:ext>
            </a:extLst>
          </p:cNvPr>
          <p:cNvSpPr>
            <a:spLocks noChangeArrowheads="1"/>
          </p:cNvSpPr>
          <p:nvPr/>
        </p:nvSpPr>
        <p:spPr bwMode="auto">
          <a:xfrm>
            <a:off x="5186363" y="3422650"/>
            <a:ext cx="1490662" cy="1666875"/>
          </a:xfrm>
          <a:prstGeom prst="cube">
            <a:avLst>
              <a:gd name="adj" fmla="val 25000"/>
            </a:avLst>
          </a:prstGeom>
          <a:solidFill>
            <a:schemeClr val="bg2">
              <a:lumMod val="60000"/>
              <a:lumOff val="4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s5</a:t>
            </a:r>
          </a:p>
        </p:txBody>
      </p:sp>
      <p:sp>
        <p:nvSpPr>
          <p:cNvPr id="43" name="AutoShape 14">
            <a:extLst>
              <a:ext uri="{FF2B5EF4-FFF2-40B4-BE49-F238E27FC236}">
                <a16:creationId xmlns="" xmlns:a16="http://schemas.microsoft.com/office/drawing/2014/main" id="{1F1FC3E6-FBA3-44AA-93E9-3644B8285864}"/>
              </a:ext>
            </a:extLst>
          </p:cNvPr>
          <p:cNvSpPr>
            <a:spLocks noChangeArrowheads="1"/>
          </p:cNvSpPr>
          <p:nvPr/>
        </p:nvSpPr>
        <p:spPr bwMode="auto">
          <a:xfrm>
            <a:off x="6286500" y="3419475"/>
            <a:ext cx="1490663" cy="1666875"/>
          </a:xfrm>
          <a:prstGeom prst="cube">
            <a:avLst>
              <a:gd name="adj" fmla="val 25000"/>
            </a:avLst>
          </a:prstGeom>
          <a:solidFill>
            <a:schemeClr val="bg2">
              <a:lumMod val="50000"/>
              <a:alpha val="50195"/>
            </a:schemeClr>
          </a:solidFill>
          <a:ln w="9360">
            <a:solidFill>
              <a:srgbClr val="000000"/>
            </a:solidFill>
            <a:round/>
            <a:headEnd/>
            <a:tailEnd/>
          </a:ln>
          <a:effectLst/>
        </p:spPr>
        <p:txBody>
          <a:bodyPr wrap="none" lIns="91383" tIns="45691" rIns="91383" bIns="45691" anchor="ctr"/>
          <a:lstStyle/>
          <a:p>
            <a:pPr defTabSz="456915">
              <a:buFont typeface="Times New Roman" charset="0"/>
              <a:buNone/>
              <a:defRPr/>
            </a:pPr>
            <a:r>
              <a:rPr lang="de-DE" dirty="0">
                <a:latin typeface="Arial" charset="0"/>
                <a:ea typeface="ＭＳ Ｐゴシック" charset="0"/>
                <a:cs typeface="ＭＳ Ｐゴシック" charset="0"/>
              </a:rPr>
              <a:t>s6</a:t>
            </a:r>
          </a:p>
        </p:txBody>
      </p:sp>
      <p:cxnSp>
        <p:nvCxnSpPr>
          <p:cNvPr id="28702" name="Gerade Verbindung 44">
            <a:extLst>
              <a:ext uri="{FF2B5EF4-FFF2-40B4-BE49-F238E27FC236}">
                <a16:creationId xmlns="" xmlns:a16="http://schemas.microsoft.com/office/drawing/2014/main" id="{8E5FE434-054C-47BE-98DE-B5CF43415954}"/>
              </a:ext>
            </a:extLst>
          </p:cNvPr>
          <p:cNvCxnSpPr>
            <a:cxnSpLocks noChangeShapeType="1"/>
          </p:cNvCxnSpPr>
          <p:nvPr/>
        </p:nvCxnSpPr>
        <p:spPr bwMode="auto">
          <a:xfrm>
            <a:off x="1085850" y="4732338"/>
            <a:ext cx="7246938"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03" name="Gerade Verbindung 45">
            <a:extLst>
              <a:ext uri="{FF2B5EF4-FFF2-40B4-BE49-F238E27FC236}">
                <a16:creationId xmlns="" xmlns:a16="http://schemas.microsoft.com/office/drawing/2014/main" id="{643670E2-2A20-4885-9123-A75136A27498}"/>
              </a:ext>
            </a:extLst>
          </p:cNvPr>
          <p:cNvCxnSpPr>
            <a:cxnSpLocks noChangeShapeType="1"/>
          </p:cNvCxnSpPr>
          <p:nvPr/>
        </p:nvCxnSpPr>
        <p:spPr bwMode="auto">
          <a:xfrm>
            <a:off x="1079500" y="3597275"/>
            <a:ext cx="0" cy="12382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04" name="Gerade Verbindung 46">
            <a:extLst>
              <a:ext uri="{FF2B5EF4-FFF2-40B4-BE49-F238E27FC236}">
                <a16:creationId xmlns="" xmlns:a16="http://schemas.microsoft.com/office/drawing/2014/main" id="{3160F950-093A-4FEB-83AE-DF94EB2C2323}"/>
              </a:ext>
            </a:extLst>
          </p:cNvPr>
          <p:cNvCxnSpPr>
            <a:cxnSpLocks noChangeShapeType="1"/>
          </p:cNvCxnSpPr>
          <p:nvPr/>
        </p:nvCxnSpPr>
        <p:spPr bwMode="auto">
          <a:xfrm flipV="1">
            <a:off x="800100" y="4835525"/>
            <a:ext cx="285750" cy="2619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5" name="Rechteck 47">
            <a:extLst>
              <a:ext uri="{FF2B5EF4-FFF2-40B4-BE49-F238E27FC236}">
                <a16:creationId xmlns="" xmlns:a16="http://schemas.microsoft.com/office/drawing/2014/main" id="{33767DEB-9DC9-427C-807C-0B8FD208D44B}"/>
              </a:ext>
            </a:extLst>
          </p:cNvPr>
          <p:cNvSpPr>
            <a:spLocks noChangeArrowheads="1"/>
          </p:cNvSpPr>
          <p:nvPr/>
        </p:nvSpPr>
        <p:spPr bwMode="auto">
          <a:xfrm>
            <a:off x="936625" y="3802063"/>
            <a:ext cx="142875" cy="1295400"/>
          </a:xfrm>
          <a:prstGeom prst="rect">
            <a:avLst/>
          </a:prstGeom>
          <a:pattFill prst="openDmnd">
            <a:fgClr>
              <a:schemeClr val="tx1"/>
            </a:fgClr>
            <a:bgClr>
              <a:schemeClr val="bg1"/>
            </a:bgClr>
          </a:patt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pic>
        <p:nvPicPr>
          <p:cNvPr id="28706" name="Picture 10" descr="http://upload.wikimedia.org/wikipedia/commons/thumb/d/db/Nuclear_power_plant_blue.svg/446px-Nuclear_power_plant_blue.svg.png">
            <a:extLst>
              <a:ext uri="{FF2B5EF4-FFF2-40B4-BE49-F238E27FC236}">
                <a16:creationId xmlns="" xmlns:a16="http://schemas.microsoft.com/office/drawing/2014/main" id="{D4077F1B-CECD-4A1F-97FA-48C5EB138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9238" y="4375150"/>
            <a:ext cx="10080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7" name="Gerade Verbindung mit Pfeil 51">
            <a:extLst>
              <a:ext uri="{FF2B5EF4-FFF2-40B4-BE49-F238E27FC236}">
                <a16:creationId xmlns="" xmlns:a16="http://schemas.microsoft.com/office/drawing/2014/main" id="{5E3181A8-CADD-4128-8348-ED937E8F746A}"/>
              </a:ext>
            </a:extLst>
          </p:cNvPr>
          <p:cNvCxnSpPr>
            <a:cxnSpLocks noChangeShapeType="1"/>
          </p:cNvCxnSpPr>
          <p:nvPr/>
        </p:nvCxnSpPr>
        <p:spPr bwMode="auto">
          <a:xfrm flipV="1">
            <a:off x="5761038" y="4017963"/>
            <a:ext cx="0" cy="503237"/>
          </a:xfrm>
          <a:prstGeom prst="straightConnector1">
            <a:avLst/>
          </a:prstGeom>
          <a:noFill/>
          <a:ln w="76200" algn="ctr">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8" name="Freihandform 54">
            <a:extLst>
              <a:ext uri="{FF2B5EF4-FFF2-40B4-BE49-F238E27FC236}">
                <a16:creationId xmlns="" xmlns:a16="http://schemas.microsoft.com/office/drawing/2014/main" id="{FFDA3B72-4D1B-4A68-85B3-19711293640E}"/>
              </a:ext>
            </a:extLst>
          </p:cNvPr>
          <p:cNvSpPr>
            <a:spLocks/>
          </p:cNvSpPr>
          <p:nvPr/>
        </p:nvSpPr>
        <p:spPr bwMode="auto">
          <a:xfrm>
            <a:off x="1163638" y="3870325"/>
            <a:ext cx="5892800" cy="442913"/>
          </a:xfrm>
          <a:custGeom>
            <a:avLst/>
            <a:gdLst>
              <a:gd name="T0" fmla="*/ 0 w 4515440"/>
              <a:gd name="T1" fmla="*/ 350441 h 443661"/>
              <a:gd name="T2" fmla="*/ 15341607 w 4515440"/>
              <a:gd name="T3" fmla="*/ 166308 h 443661"/>
              <a:gd name="T4" fmla="*/ 18409965 w 4515440"/>
              <a:gd name="T5" fmla="*/ 147895 h 443661"/>
              <a:gd name="T6" fmla="*/ 21989680 w 4515440"/>
              <a:gd name="T7" fmla="*/ 129481 h 443661"/>
              <a:gd name="T8" fmla="*/ 33751559 w 4515440"/>
              <a:gd name="T9" fmla="*/ 147895 h 443661"/>
              <a:gd name="T10" fmla="*/ 37331318 w 4515440"/>
              <a:gd name="T11" fmla="*/ 166308 h 443661"/>
              <a:gd name="T12" fmla="*/ 43979347 w 4515440"/>
              <a:gd name="T13" fmla="*/ 276790 h 443661"/>
              <a:gd name="T14" fmla="*/ 45513538 w 4515440"/>
              <a:gd name="T15" fmla="*/ 304409 h 443661"/>
              <a:gd name="T16" fmla="*/ 47047675 w 4515440"/>
              <a:gd name="T17" fmla="*/ 332030 h 443661"/>
              <a:gd name="T18" fmla="*/ 51138784 w 4515440"/>
              <a:gd name="T19" fmla="*/ 368857 h 443661"/>
              <a:gd name="T20" fmla="*/ 54207157 w 4515440"/>
              <a:gd name="T21" fmla="*/ 387270 h 443661"/>
              <a:gd name="T22" fmla="*/ 55741251 w 4515440"/>
              <a:gd name="T23" fmla="*/ 405684 h 443661"/>
              <a:gd name="T24" fmla="*/ 63923503 w 4515440"/>
              <a:gd name="T25" fmla="*/ 433304 h 443661"/>
              <a:gd name="T26" fmla="*/ 78753695 w 4515440"/>
              <a:gd name="T27" fmla="*/ 424096 h 443661"/>
              <a:gd name="T28" fmla="*/ 81822066 w 4515440"/>
              <a:gd name="T29" fmla="*/ 414890 h 443661"/>
              <a:gd name="T30" fmla="*/ 85913122 w 4515440"/>
              <a:gd name="T31" fmla="*/ 405684 h 443661"/>
              <a:gd name="T32" fmla="*/ 93583940 w 4515440"/>
              <a:gd name="T33" fmla="*/ 350441 h 443661"/>
              <a:gd name="T34" fmla="*/ 95629535 w 4515440"/>
              <a:gd name="T35" fmla="*/ 341238 h 443661"/>
              <a:gd name="T36" fmla="*/ 100743387 w 4515440"/>
              <a:gd name="T37" fmla="*/ 295202 h 443661"/>
              <a:gd name="T38" fmla="*/ 105857306 w 4515440"/>
              <a:gd name="T39" fmla="*/ 258375 h 443661"/>
              <a:gd name="T40" fmla="*/ 107391421 w 4515440"/>
              <a:gd name="T41" fmla="*/ 249168 h 443661"/>
              <a:gd name="T42" fmla="*/ 109948328 w 4515440"/>
              <a:gd name="T43" fmla="*/ 221549 h 443661"/>
              <a:gd name="T44" fmla="*/ 116596407 w 4515440"/>
              <a:gd name="T45" fmla="*/ 166308 h 443661"/>
              <a:gd name="T46" fmla="*/ 118641946 w 4515440"/>
              <a:gd name="T47" fmla="*/ 157102 h 443661"/>
              <a:gd name="T48" fmla="*/ 121198885 w 4515440"/>
              <a:gd name="T49" fmla="*/ 129481 h 443661"/>
              <a:gd name="T50" fmla="*/ 125801376 w 4515440"/>
              <a:gd name="T51" fmla="*/ 101861 h 443661"/>
              <a:gd name="T52" fmla="*/ 131426623 w 4515440"/>
              <a:gd name="T53" fmla="*/ 46621 h 443661"/>
              <a:gd name="T54" fmla="*/ 135006399 w 4515440"/>
              <a:gd name="T55" fmla="*/ 37415 h 443661"/>
              <a:gd name="T56" fmla="*/ 143188525 w 4515440"/>
              <a:gd name="T57" fmla="*/ 28207 h 443661"/>
              <a:gd name="T58" fmla="*/ 153927670 w 4515440"/>
              <a:gd name="T59" fmla="*/ 46621 h 443661"/>
              <a:gd name="T60" fmla="*/ 158530202 w 4515440"/>
              <a:gd name="T61" fmla="*/ 74241 h 443661"/>
              <a:gd name="T62" fmla="*/ 163132688 w 4515440"/>
              <a:gd name="T63" fmla="*/ 111068 h 443661"/>
              <a:gd name="T64" fmla="*/ 166201035 w 4515440"/>
              <a:gd name="T65" fmla="*/ 138688 h 443661"/>
              <a:gd name="T66" fmla="*/ 171314923 w 4515440"/>
              <a:gd name="T67" fmla="*/ 193927 h 443661"/>
              <a:gd name="T68" fmla="*/ 175406020 w 4515440"/>
              <a:gd name="T69" fmla="*/ 221549 h 443661"/>
              <a:gd name="T70" fmla="*/ 177962903 w 4515440"/>
              <a:gd name="T71" fmla="*/ 239962 h 443661"/>
              <a:gd name="T72" fmla="*/ 181542674 w 4515440"/>
              <a:gd name="T73" fmla="*/ 267583 h 443661"/>
              <a:gd name="T74" fmla="*/ 184610983 w 4515440"/>
              <a:gd name="T75" fmla="*/ 276790 h 443661"/>
              <a:gd name="T76" fmla="*/ 192281801 w 4515440"/>
              <a:gd name="T77" fmla="*/ 295202 h 443661"/>
              <a:gd name="T78" fmla="*/ 206600627 w 4515440"/>
              <a:gd name="T79" fmla="*/ 267583 h 443661"/>
              <a:gd name="T80" fmla="*/ 208134829 w 4515440"/>
              <a:gd name="T81" fmla="*/ 258375 h 443661"/>
              <a:gd name="T82" fmla="*/ 210691786 w 4515440"/>
              <a:gd name="T83" fmla="*/ 230756 h 443661"/>
              <a:gd name="T84" fmla="*/ 216828382 w 4515440"/>
              <a:gd name="T85" fmla="*/ 166308 h 443661"/>
              <a:gd name="T86" fmla="*/ 219896713 w 4515440"/>
              <a:gd name="T87" fmla="*/ 147895 h 443661"/>
              <a:gd name="T88" fmla="*/ 221430886 w 4515440"/>
              <a:gd name="T89" fmla="*/ 120275 h 443661"/>
              <a:gd name="T90" fmla="*/ 224499197 w 4515440"/>
              <a:gd name="T91" fmla="*/ 101861 h 443661"/>
              <a:gd name="T92" fmla="*/ 230635861 w 4515440"/>
              <a:gd name="T93" fmla="*/ 65034 h 443661"/>
              <a:gd name="T94" fmla="*/ 232169984 w 4515440"/>
              <a:gd name="T95" fmla="*/ 55828 h 443661"/>
              <a:gd name="T96" fmla="*/ 234726931 w 4515440"/>
              <a:gd name="T97" fmla="*/ 37415 h 443661"/>
              <a:gd name="T98" fmla="*/ 239840797 w 4515440"/>
              <a:gd name="T99" fmla="*/ 19001 h 443661"/>
              <a:gd name="T100" fmla="*/ 244954740 w 4515440"/>
              <a:gd name="T101" fmla="*/ 587 h 4436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515440" h="443661">
                <a:moveTo>
                  <a:pt x="0" y="358820"/>
                </a:moveTo>
                <a:cubicBezTo>
                  <a:pt x="119864" y="253939"/>
                  <a:pt x="85073" y="276211"/>
                  <a:pt x="282804" y="170284"/>
                </a:cubicBezTo>
                <a:cubicBezTo>
                  <a:pt x="300322" y="160899"/>
                  <a:pt x="320330" y="157141"/>
                  <a:pt x="339365" y="151430"/>
                </a:cubicBezTo>
                <a:cubicBezTo>
                  <a:pt x="457796" y="115900"/>
                  <a:pt x="310266" y="164271"/>
                  <a:pt x="405353" y="132577"/>
                </a:cubicBezTo>
                <a:cubicBezTo>
                  <a:pt x="477625" y="138861"/>
                  <a:pt x="550068" y="143419"/>
                  <a:pt x="622169" y="151430"/>
                </a:cubicBezTo>
                <a:cubicBezTo>
                  <a:pt x="639926" y="153403"/>
                  <a:pt x="670280" y="164325"/>
                  <a:pt x="688157" y="170284"/>
                </a:cubicBezTo>
                <a:cubicBezTo>
                  <a:pt x="757862" y="222562"/>
                  <a:pt x="714750" y="187451"/>
                  <a:pt x="810705" y="283406"/>
                </a:cubicBezTo>
                <a:lnTo>
                  <a:pt x="838986" y="311686"/>
                </a:lnTo>
                <a:cubicBezTo>
                  <a:pt x="848413" y="321113"/>
                  <a:pt x="855342" y="334004"/>
                  <a:pt x="867266" y="339966"/>
                </a:cubicBezTo>
                <a:cubicBezTo>
                  <a:pt x="892404" y="352535"/>
                  <a:pt x="916018" y="368787"/>
                  <a:pt x="942681" y="377674"/>
                </a:cubicBezTo>
                <a:lnTo>
                  <a:pt x="999242" y="396527"/>
                </a:lnTo>
                <a:cubicBezTo>
                  <a:pt x="1008669" y="402812"/>
                  <a:pt x="1016774" y="411798"/>
                  <a:pt x="1027522" y="415381"/>
                </a:cubicBezTo>
                <a:cubicBezTo>
                  <a:pt x="1071906" y="430176"/>
                  <a:pt x="1131350" y="436946"/>
                  <a:pt x="1178351" y="443661"/>
                </a:cubicBezTo>
                <a:cubicBezTo>
                  <a:pt x="1269477" y="440519"/>
                  <a:pt x="1360697" y="439436"/>
                  <a:pt x="1451728" y="434234"/>
                </a:cubicBezTo>
                <a:cubicBezTo>
                  <a:pt x="1470811" y="433144"/>
                  <a:pt x="1489367" y="427511"/>
                  <a:pt x="1508289" y="424808"/>
                </a:cubicBezTo>
                <a:cubicBezTo>
                  <a:pt x="1533368" y="421225"/>
                  <a:pt x="1558565" y="418523"/>
                  <a:pt x="1583703" y="415381"/>
                </a:cubicBezTo>
                <a:cubicBezTo>
                  <a:pt x="1630837" y="396527"/>
                  <a:pt x="1675856" y="371132"/>
                  <a:pt x="1725105" y="358820"/>
                </a:cubicBezTo>
                <a:cubicBezTo>
                  <a:pt x="1737674" y="355678"/>
                  <a:pt x="1750904" y="354497"/>
                  <a:pt x="1762813" y="349393"/>
                </a:cubicBezTo>
                <a:cubicBezTo>
                  <a:pt x="1795104" y="335554"/>
                  <a:pt x="1823752" y="313368"/>
                  <a:pt x="1857081" y="302259"/>
                </a:cubicBezTo>
                <a:cubicBezTo>
                  <a:pt x="1985806" y="259352"/>
                  <a:pt x="1854266" y="306160"/>
                  <a:pt x="1951349" y="264552"/>
                </a:cubicBezTo>
                <a:cubicBezTo>
                  <a:pt x="1960482" y="260638"/>
                  <a:pt x="1970741" y="259569"/>
                  <a:pt x="1979629" y="255125"/>
                </a:cubicBezTo>
                <a:cubicBezTo>
                  <a:pt x="1996017" y="246931"/>
                  <a:pt x="2010631" y="235532"/>
                  <a:pt x="2026763" y="226845"/>
                </a:cubicBezTo>
                <a:cubicBezTo>
                  <a:pt x="2060802" y="208517"/>
                  <a:pt x="2110107" y="183353"/>
                  <a:pt x="2149312" y="170284"/>
                </a:cubicBezTo>
                <a:cubicBezTo>
                  <a:pt x="2161603" y="166187"/>
                  <a:pt x="2174450" y="163999"/>
                  <a:pt x="2187019" y="160857"/>
                </a:cubicBezTo>
                <a:cubicBezTo>
                  <a:pt x="2202730" y="151430"/>
                  <a:pt x="2217141" y="139382"/>
                  <a:pt x="2234153" y="132577"/>
                </a:cubicBezTo>
                <a:cubicBezTo>
                  <a:pt x="2352195" y="85360"/>
                  <a:pt x="2216851" y="161042"/>
                  <a:pt x="2318994" y="104296"/>
                </a:cubicBezTo>
                <a:cubicBezTo>
                  <a:pt x="2346695" y="88907"/>
                  <a:pt x="2392892" y="56903"/>
                  <a:pt x="2422689" y="47735"/>
                </a:cubicBezTo>
                <a:cubicBezTo>
                  <a:pt x="2443926" y="41201"/>
                  <a:pt x="2466541" y="40234"/>
                  <a:pt x="2488677" y="38309"/>
                </a:cubicBezTo>
                <a:cubicBezTo>
                  <a:pt x="2538862" y="33945"/>
                  <a:pt x="2589229" y="32024"/>
                  <a:pt x="2639505" y="28882"/>
                </a:cubicBezTo>
                <a:cubicBezTo>
                  <a:pt x="2705493" y="35166"/>
                  <a:pt x="2772084" y="36838"/>
                  <a:pt x="2837468" y="47735"/>
                </a:cubicBezTo>
                <a:cubicBezTo>
                  <a:pt x="2866873" y="52636"/>
                  <a:pt x="2894632" y="64945"/>
                  <a:pt x="2922310" y="76016"/>
                </a:cubicBezTo>
                <a:cubicBezTo>
                  <a:pt x="2955982" y="89484"/>
                  <a:pt x="2976324" y="96107"/>
                  <a:pt x="3007151" y="113723"/>
                </a:cubicBezTo>
                <a:cubicBezTo>
                  <a:pt x="3058316" y="142961"/>
                  <a:pt x="3011863" y="124722"/>
                  <a:pt x="3063712" y="142003"/>
                </a:cubicBezTo>
                <a:cubicBezTo>
                  <a:pt x="3098541" y="165223"/>
                  <a:pt x="3114644" y="176896"/>
                  <a:pt x="3157980" y="198564"/>
                </a:cubicBezTo>
                <a:cubicBezTo>
                  <a:pt x="3194413" y="216781"/>
                  <a:pt x="3200762" y="214608"/>
                  <a:pt x="3233394" y="226845"/>
                </a:cubicBezTo>
                <a:cubicBezTo>
                  <a:pt x="3249238" y="232787"/>
                  <a:pt x="3265065" y="238826"/>
                  <a:pt x="3280528" y="245698"/>
                </a:cubicBezTo>
                <a:cubicBezTo>
                  <a:pt x="3309351" y="258508"/>
                  <a:pt x="3317470" y="267524"/>
                  <a:pt x="3346516" y="273979"/>
                </a:cubicBezTo>
                <a:cubicBezTo>
                  <a:pt x="3365175" y="278125"/>
                  <a:pt x="3384186" y="280500"/>
                  <a:pt x="3403077" y="283406"/>
                </a:cubicBezTo>
                <a:cubicBezTo>
                  <a:pt x="3459424" y="292074"/>
                  <a:pt x="3486604" y="295024"/>
                  <a:pt x="3544479" y="302259"/>
                </a:cubicBezTo>
                <a:cubicBezTo>
                  <a:pt x="3669102" y="291874"/>
                  <a:pt x="3716914" y="300127"/>
                  <a:pt x="3808429" y="273979"/>
                </a:cubicBezTo>
                <a:cubicBezTo>
                  <a:pt x="3817984" y="271249"/>
                  <a:pt x="3827822" y="268996"/>
                  <a:pt x="3836710" y="264552"/>
                </a:cubicBezTo>
                <a:cubicBezTo>
                  <a:pt x="3853098" y="256358"/>
                  <a:pt x="3868386" y="246109"/>
                  <a:pt x="3883844" y="236272"/>
                </a:cubicBezTo>
                <a:cubicBezTo>
                  <a:pt x="3936846" y="202543"/>
                  <a:pt x="3939763" y="194118"/>
                  <a:pt x="3996965" y="170284"/>
                </a:cubicBezTo>
                <a:cubicBezTo>
                  <a:pt x="4015310" y="162640"/>
                  <a:pt x="4053526" y="151430"/>
                  <a:pt x="4053526" y="151430"/>
                </a:cubicBezTo>
                <a:cubicBezTo>
                  <a:pt x="4062953" y="142003"/>
                  <a:pt x="4070153" y="129624"/>
                  <a:pt x="4081807" y="123150"/>
                </a:cubicBezTo>
                <a:cubicBezTo>
                  <a:pt x="4099179" y="113499"/>
                  <a:pt x="4120592" y="113183"/>
                  <a:pt x="4138367" y="104296"/>
                </a:cubicBezTo>
                <a:cubicBezTo>
                  <a:pt x="4223405" y="61779"/>
                  <a:pt x="4117905" y="111119"/>
                  <a:pt x="4251489" y="66589"/>
                </a:cubicBezTo>
                <a:cubicBezTo>
                  <a:pt x="4260916" y="63447"/>
                  <a:pt x="4270465" y="60651"/>
                  <a:pt x="4279769" y="57162"/>
                </a:cubicBezTo>
                <a:cubicBezTo>
                  <a:pt x="4295613" y="51220"/>
                  <a:pt x="4310553" y="42669"/>
                  <a:pt x="4326903" y="38309"/>
                </a:cubicBezTo>
                <a:cubicBezTo>
                  <a:pt x="4357866" y="30052"/>
                  <a:pt x="4391418" y="31356"/>
                  <a:pt x="4421171" y="19455"/>
                </a:cubicBezTo>
                <a:cubicBezTo>
                  <a:pt x="4482893" y="-5234"/>
                  <a:pt x="4451383" y="601"/>
                  <a:pt x="4515440" y="601"/>
                </a:cubicBezTo>
              </a:path>
            </a:pathLst>
          </a:custGeom>
          <a:noFill/>
          <a:ln w="38100" cap="flat" cmpd="sng" algn="ctr">
            <a:solidFill>
              <a:srgbClr val="7030A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709" name="Rechteck 55">
            <a:extLst>
              <a:ext uri="{FF2B5EF4-FFF2-40B4-BE49-F238E27FC236}">
                <a16:creationId xmlns="" xmlns:a16="http://schemas.microsoft.com/office/drawing/2014/main" id="{4AF4A080-437F-4F57-A5A0-0B80111FC0C7}"/>
              </a:ext>
            </a:extLst>
          </p:cNvPr>
          <p:cNvSpPr>
            <a:spLocks noChangeArrowheads="1"/>
          </p:cNvSpPr>
          <p:nvPr/>
        </p:nvSpPr>
        <p:spPr bwMode="auto">
          <a:xfrm>
            <a:off x="1008063" y="4162425"/>
            <a:ext cx="155575" cy="107950"/>
          </a:xfrm>
          <a:prstGeom prst="rect">
            <a:avLst/>
          </a:prstGeom>
          <a:solidFill>
            <a:schemeClr val="tx1"/>
          </a:solid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cxnSp>
        <p:nvCxnSpPr>
          <p:cNvPr id="28710" name="Gerade Verbindung 56">
            <a:extLst>
              <a:ext uri="{FF2B5EF4-FFF2-40B4-BE49-F238E27FC236}">
                <a16:creationId xmlns="" xmlns:a16="http://schemas.microsoft.com/office/drawing/2014/main" id="{02C7A277-41B2-4D49-819F-C894E33304AE}"/>
              </a:ext>
            </a:extLst>
          </p:cNvPr>
          <p:cNvCxnSpPr>
            <a:cxnSpLocks noChangeShapeType="1"/>
          </p:cNvCxnSpPr>
          <p:nvPr/>
        </p:nvCxnSpPr>
        <p:spPr bwMode="auto">
          <a:xfrm>
            <a:off x="792163" y="5097463"/>
            <a:ext cx="8424862" cy="0"/>
          </a:xfrm>
          <a:prstGeom prst="line">
            <a:avLst/>
          </a:prstGeom>
          <a:noFill/>
          <a:ln w="76200" algn="ctr">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11" name="Gerade Verbindung mit Pfeil 57">
            <a:extLst>
              <a:ext uri="{FF2B5EF4-FFF2-40B4-BE49-F238E27FC236}">
                <a16:creationId xmlns="" xmlns:a16="http://schemas.microsoft.com/office/drawing/2014/main" id="{C9827328-5BA7-4C00-BC17-B3B14AFAB802}"/>
              </a:ext>
            </a:extLst>
          </p:cNvPr>
          <p:cNvCxnSpPr>
            <a:cxnSpLocks noChangeShapeType="1"/>
          </p:cNvCxnSpPr>
          <p:nvPr/>
        </p:nvCxnSpPr>
        <p:spPr bwMode="auto">
          <a:xfrm>
            <a:off x="1368425" y="3729038"/>
            <a:ext cx="2376488"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12" name="Textfeld 15">
            <a:extLst>
              <a:ext uri="{FF2B5EF4-FFF2-40B4-BE49-F238E27FC236}">
                <a16:creationId xmlns="" xmlns:a16="http://schemas.microsoft.com/office/drawing/2014/main" id="{85EB9FF1-8F69-4835-BDFA-E4280E8E7BED}"/>
              </a:ext>
            </a:extLst>
          </p:cNvPr>
          <p:cNvSpPr txBox="1">
            <a:spLocks noChangeArrowheads="1"/>
          </p:cNvSpPr>
          <p:nvPr/>
        </p:nvSpPr>
        <p:spPr bwMode="auto">
          <a:xfrm>
            <a:off x="1693863" y="3422650"/>
            <a:ext cx="74803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800">
                <a:solidFill>
                  <a:schemeClr val="tx1"/>
                </a:solidFill>
              </a:rPr>
              <a:t>- time </a:t>
            </a:r>
          </a:p>
        </p:txBody>
      </p:sp>
      <p:pic>
        <p:nvPicPr>
          <p:cNvPr id="60" name="Picture 10" descr="http://upload.wikimedia.org/wikipedia/commons/thumb/d/db/Nuclear_power_plant_blue.svg/446px-Nuclear_power_plant_blue.svg.png">
            <a:extLst>
              <a:ext uri="{FF2B5EF4-FFF2-40B4-BE49-F238E27FC236}">
                <a16:creationId xmlns="" xmlns:a16="http://schemas.microsoft.com/office/drawing/2014/main" id="{71B300D2-1DAB-4EA4-9369-9B73F332E4B3}"/>
              </a:ext>
            </a:extLst>
          </p:cNvPr>
          <p:cNvPicPr>
            <a:picLocks noChangeAspect="1" noChangeArrowheads="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336777" y="4375143"/>
            <a:ext cx="1008112" cy="69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14" name="Gerade Verbindung mit Pfeil 60">
            <a:extLst>
              <a:ext uri="{FF2B5EF4-FFF2-40B4-BE49-F238E27FC236}">
                <a16:creationId xmlns="" xmlns:a16="http://schemas.microsoft.com/office/drawing/2014/main" id="{570D179F-65F1-4328-9CA1-2C3DD0589905}"/>
              </a:ext>
            </a:extLst>
          </p:cNvPr>
          <p:cNvCxnSpPr>
            <a:cxnSpLocks noChangeShapeType="1"/>
          </p:cNvCxnSpPr>
          <p:nvPr/>
        </p:nvCxnSpPr>
        <p:spPr bwMode="auto">
          <a:xfrm flipV="1">
            <a:off x="6840538" y="4017963"/>
            <a:ext cx="0" cy="503237"/>
          </a:xfrm>
          <a:prstGeom prst="straightConnector1">
            <a:avLst/>
          </a:prstGeom>
          <a:noFill/>
          <a:ln w="762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15" name="Textfeld 15">
            <a:extLst>
              <a:ext uri="{FF2B5EF4-FFF2-40B4-BE49-F238E27FC236}">
                <a16:creationId xmlns="" xmlns:a16="http://schemas.microsoft.com/office/drawing/2014/main" id="{784B1BED-1836-4511-9420-A644382B9F19}"/>
              </a:ext>
            </a:extLst>
          </p:cNvPr>
          <p:cNvSpPr txBox="1">
            <a:spLocks noChangeArrowheads="1"/>
          </p:cNvSpPr>
          <p:nvPr/>
        </p:nvSpPr>
        <p:spPr bwMode="auto">
          <a:xfrm>
            <a:off x="360363" y="5292725"/>
            <a:ext cx="8928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600">
                <a:solidFill>
                  <a:schemeClr val="tx1"/>
                </a:solidFill>
              </a:rPr>
              <a:t>s6 is now much larger than s5. This means that actually even if emission X6 is smaller, it will contribute more to the measurement!</a:t>
            </a:r>
          </a:p>
        </p:txBody>
      </p:sp>
      <p:sp>
        <p:nvSpPr>
          <p:cNvPr id="63" name="Textfeld 15">
            <a:extLst>
              <a:ext uri="{FF2B5EF4-FFF2-40B4-BE49-F238E27FC236}">
                <a16:creationId xmlns="" xmlns:a16="http://schemas.microsoft.com/office/drawing/2014/main" id="{80726886-3AAC-432C-86E0-EE4F50C45A76}"/>
              </a:ext>
            </a:extLst>
          </p:cNvPr>
          <p:cNvSpPr txBox="1">
            <a:spLocks noChangeArrowheads="1"/>
          </p:cNvSpPr>
          <p:nvPr/>
        </p:nvSpPr>
        <p:spPr bwMode="auto">
          <a:xfrm>
            <a:off x="4152900" y="2555875"/>
            <a:ext cx="311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charset="0"/>
                <a:ea typeface="ＭＳ Ｐゴシック" pitchFamily="34" charset="-128"/>
              </a:defRPr>
            </a:lvl1pPr>
            <a:lvl2pPr marL="742950" indent="-285750" eaLnBrk="0">
              <a:defRPr sz="2400">
                <a:solidFill>
                  <a:schemeClr val="bg1"/>
                </a:solidFill>
                <a:latin typeface="Arial" charset="0"/>
                <a:ea typeface="ＭＳ Ｐゴシック" pitchFamily="34" charset="-128"/>
              </a:defRPr>
            </a:lvl2pPr>
            <a:lvl3pPr marL="1143000" indent="-228600" eaLnBrk="0">
              <a:defRPr sz="2400">
                <a:solidFill>
                  <a:schemeClr val="bg1"/>
                </a:solidFill>
                <a:latin typeface="Arial" charset="0"/>
                <a:ea typeface="ＭＳ Ｐゴシック" pitchFamily="34" charset="-128"/>
              </a:defRPr>
            </a:lvl3pPr>
            <a:lvl4pPr marL="1600200" indent="-228600" eaLnBrk="0">
              <a:defRPr sz="2400">
                <a:solidFill>
                  <a:schemeClr val="bg1"/>
                </a:solidFill>
                <a:latin typeface="Arial" charset="0"/>
                <a:ea typeface="ＭＳ Ｐゴシック" pitchFamily="34" charset="-128"/>
              </a:defRPr>
            </a:lvl4pPr>
            <a:lvl5pPr marL="2057400" indent="-228600" eaLnBrk="0">
              <a:defRPr sz="2400">
                <a:solidFill>
                  <a:schemeClr val="bg1"/>
                </a:solidFill>
                <a:latin typeface="Arial" charset="0"/>
                <a:ea typeface="ＭＳ Ｐゴシック"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itchFamily="18" charset="0"/>
              <a:defRPr sz="2400">
                <a:solidFill>
                  <a:schemeClr val="bg1"/>
                </a:solidFill>
                <a:latin typeface="Arial" charset="0"/>
                <a:ea typeface="ＭＳ Ｐゴシック" pitchFamily="34" charset="-128"/>
              </a:defRPr>
            </a:lvl9pPr>
          </a:lstStyle>
          <a:p>
            <a:pPr eaLnBrk="1">
              <a:defRPr/>
            </a:pPr>
            <a:r>
              <a:rPr lang="de-DE" sz="1600" dirty="0">
                <a:solidFill>
                  <a:schemeClr val="tx1"/>
                </a:solidFill>
              </a:rPr>
              <a:t>Y(</a:t>
            </a:r>
            <a:r>
              <a:rPr lang="de-DE" sz="1600" dirty="0" err="1">
                <a:solidFill>
                  <a:schemeClr val="tx1"/>
                </a:solidFill>
              </a:rPr>
              <a:t>t</a:t>
            </a:r>
            <a:r>
              <a:rPr lang="de-DE" sz="1050" dirty="0" err="1">
                <a:solidFill>
                  <a:schemeClr val="tx1"/>
                </a:solidFill>
              </a:rPr>
              <a:t>o</a:t>
            </a:r>
            <a:r>
              <a:rPr lang="de-DE" sz="1600" dirty="0">
                <a:solidFill>
                  <a:schemeClr val="tx1"/>
                </a:solidFill>
              </a:rPr>
              <a:t>) = s5 X5(t</a:t>
            </a:r>
            <a:r>
              <a:rPr lang="de-DE" sz="1050" dirty="0">
                <a:solidFill>
                  <a:schemeClr val="tx1"/>
                </a:solidFill>
              </a:rPr>
              <a:t>e5</a:t>
            </a:r>
            <a:r>
              <a:rPr lang="de-DE" sz="1600" dirty="0">
                <a:solidFill>
                  <a:schemeClr val="tx1"/>
                </a:solidFill>
              </a:rPr>
              <a:t>) + s6 X6(t</a:t>
            </a:r>
            <a:r>
              <a:rPr lang="de-DE" sz="1050" dirty="0">
                <a:solidFill>
                  <a:schemeClr val="tx1"/>
                </a:solidFill>
              </a:rPr>
              <a:t>e6</a:t>
            </a:r>
            <a:r>
              <a:rPr lang="de-DE" sz="1600" dirty="0">
                <a:solidFill>
                  <a:schemeClr val="tx1"/>
                </a:solidFill>
              </a:rPr>
              <a:t>)</a:t>
            </a:r>
          </a:p>
        </p:txBody>
      </p:sp>
      <p:sp>
        <p:nvSpPr>
          <p:cNvPr id="46" name="Text Box 1">
            <a:extLst>
              <a:ext uri="{FF2B5EF4-FFF2-40B4-BE49-F238E27FC236}">
                <a16:creationId xmlns="" xmlns:a16="http://schemas.microsoft.com/office/drawing/2014/main" id="{51F099EF-CD69-4DBC-B17A-026585A39672}"/>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ideal example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2" descr="F:\Users\delar\AppData\Local\Temp\SBK01_2014092212.gif">
            <a:extLst>
              <a:ext uri="{FF2B5EF4-FFF2-40B4-BE49-F238E27FC236}">
                <a16:creationId xmlns="" xmlns:a16="http://schemas.microsoft.com/office/drawing/2014/main" id="{5F94FA10-C62F-4E0C-B660-B0882C275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38" y="539750"/>
            <a:ext cx="6832600"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Text Box 1">
            <a:extLst>
              <a:ext uri="{FF2B5EF4-FFF2-40B4-BE49-F238E27FC236}">
                <a16:creationId xmlns="" xmlns:a16="http://schemas.microsoft.com/office/drawing/2014/main" id="{452212DB-E7EE-41BF-8893-D88AD69D46C8}"/>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 ATM   - Volcanic ash applications</a:t>
            </a:r>
          </a:p>
        </p:txBody>
      </p:sp>
      <p:pic>
        <p:nvPicPr>
          <p:cNvPr id="29700" name="Picture 5" descr="http://vast.nilu.no/static/images/esa_logo_medium.png">
            <a:extLst>
              <a:ext uri="{FF2B5EF4-FFF2-40B4-BE49-F238E27FC236}">
                <a16:creationId xmlns="" xmlns:a16="http://schemas.microsoft.com/office/drawing/2014/main" id="{8A9FD1D3-43A5-4F67-ADE3-29676EF23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725" y="679450"/>
            <a:ext cx="9525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http://vast.nilu.no/static/images/vast_logo.png">
            <a:extLst>
              <a:ext uri="{FF2B5EF4-FFF2-40B4-BE49-F238E27FC236}">
                <a16:creationId xmlns="" xmlns:a16="http://schemas.microsoft.com/office/drawing/2014/main" id="{5D958AFF-A0E7-4CDC-99F4-6928EE3F23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620713"/>
            <a:ext cx="81915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0">
            <a:extLst>
              <a:ext uri="{FF2B5EF4-FFF2-40B4-BE49-F238E27FC236}">
                <a16:creationId xmlns="" xmlns:a16="http://schemas.microsoft.com/office/drawing/2014/main" id="{02E59062-128D-43A2-BE7C-02B9CFD064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788" y="1243013"/>
            <a:ext cx="4060825" cy="29622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12" descr="zamg_vulkan-sat_140923">
            <a:extLst>
              <a:ext uri="{FF2B5EF4-FFF2-40B4-BE49-F238E27FC236}">
                <a16:creationId xmlns="" xmlns:a16="http://schemas.microsoft.com/office/drawing/2014/main" id="{A3C5D7E2-AB18-4E84-BCA3-843453241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5613" y="4243388"/>
            <a:ext cx="38100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0">
            <a:extLst>
              <a:ext uri="{FF2B5EF4-FFF2-40B4-BE49-F238E27FC236}">
                <a16:creationId xmlns="" xmlns:a16="http://schemas.microsoft.com/office/drawing/2014/main" id="{D8F46EBC-5D92-4979-B451-2D91651123E1}"/>
              </a:ext>
            </a:extLst>
          </p:cNvPr>
          <p:cNvSpPr/>
          <p:nvPr/>
        </p:nvSpPr>
        <p:spPr>
          <a:xfrm>
            <a:off x="817563" y="679450"/>
            <a:ext cx="982662" cy="474663"/>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VAST</a:t>
            </a:r>
            <a:endParaRPr lang="en-US" b="1" i="1" dirty="0">
              <a:solidFill>
                <a:srgbClr val="002060"/>
              </a:solidFill>
            </a:endParaRPr>
          </a:p>
        </p:txBody>
      </p:sp>
      <p:sp>
        <p:nvSpPr>
          <p:cNvPr id="29705" name="Textfeld 1">
            <a:extLst>
              <a:ext uri="{FF2B5EF4-FFF2-40B4-BE49-F238E27FC236}">
                <a16:creationId xmlns="" xmlns:a16="http://schemas.microsoft.com/office/drawing/2014/main" id="{AB051E42-669A-4EA6-B74A-46525781DB4D}"/>
              </a:ext>
            </a:extLst>
          </p:cNvPr>
          <p:cNvSpPr txBox="1">
            <a:spLocks noChangeArrowheads="1"/>
          </p:cNvSpPr>
          <p:nvPr/>
        </p:nvSpPr>
        <p:spPr bwMode="auto">
          <a:xfrm>
            <a:off x="215900" y="5278438"/>
            <a:ext cx="5068888"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sz="1400">
                <a:solidFill>
                  <a:schemeClr val="tx1"/>
                </a:solidFill>
              </a:rPr>
              <a:t>We do not have longh enough backtracking (therefore limitted SRS). The highest measurement in Sonnblick was of 250 ug/m3 and we assume that the SRS on the emission grid was in the order of 2x10**12 m-3, then we have a first guess of an emission (for that emission time) of 5x10**14 ug in one hour which means about </a:t>
            </a:r>
            <a:r>
              <a:rPr lang="de-DE" altLang="en-US" sz="1400" b="1">
                <a:solidFill>
                  <a:schemeClr val="tx1"/>
                </a:solidFill>
              </a:rPr>
              <a:t>140 kg/s</a:t>
            </a:r>
            <a:r>
              <a:rPr lang="de-DE" altLang="en-US" sz="1400">
                <a:solidFill>
                  <a:schemeClr val="tx1"/>
                </a:solidFill>
              </a:rPr>
              <a:t>. http://en.vedur.is/earthquakes-and-volcanism/articles/nr/2947#sep18 suggests </a:t>
            </a:r>
            <a:r>
              <a:rPr lang="de-DE" altLang="en-US" sz="1400" b="1">
                <a:solidFill>
                  <a:schemeClr val="tx1"/>
                </a:solidFill>
              </a:rPr>
              <a:t>200 -600 kg/s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a:extLst>
              <a:ext uri="{FF2B5EF4-FFF2-40B4-BE49-F238E27FC236}">
                <a16:creationId xmlns="" xmlns:a16="http://schemas.microsoft.com/office/drawing/2014/main" id="{AF3FACD6-5B13-4132-8FC2-428447BC1C02}"/>
              </a:ext>
            </a:extLst>
          </p:cNvPr>
          <p:cNvSpPr txBox="1">
            <a:spLocks noChangeArrowheads="1"/>
          </p:cNvSpPr>
          <p:nvPr/>
        </p:nvSpPr>
        <p:spPr bwMode="auto">
          <a:xfrm>
            <a:off x="496888" y="882650"/>
            <a:ext cx="938212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lnSpc>
                <a:spcPct val="100000"/>
              </a:lnSpc>
              <a:spcAft>
                <a:spcPts val="1425"/>
              </a:spcAft>
              <a:buClrTx/>
              <a:defRPr/>
            </a:pPr>
            <a:r>
              <a:rPr lang="en-US" dirty="0">
                <a:solidFill>
                  <a:schemeClr val="tx1"/>
                </a:solidFill>
              </a:rPr>
              <a:t>Let's try to understand the concept and application</a:t>
            </a:r>
          </a:p>
        </p:txBody>
      </p:sp>
      <p:pic>
        <p:nvPicPr>
          <p:cNvPr id="65540" name="Picture 3">
            <a:extLst>
              <a:ext uri="{FF2B5EF4-FFF2-40B4-BE49-F238E27FC236}">
                <a16:creationId xmlns="" xmlns:a16="http://schemas.microsoft.com/office/drawing/2014/main" id="{678712A9-EEE3-4D21-AB3B-383BE1FC4AFC}"/>
              </a:ext>
            </a:extLst>
          </p:cNvPr>
          <p:cNvPicPr>
            <a:picLocks noChangeAspect="1" noChangeArrowheads="1"/>
          </p:cNvPicPr>
          <p:nvPr/>
        </p:nvPicPr>
        <p:blipFill>
          <a:blip r:embed="rId3"/>
          <a:srcRect/>
          <a:stretch>
            <a:fillRect/>
          </a:stretch>
        </p:blipFill>
        <p:spPr bwMode="auto">
          <a:xfrm>
            <a:off x="374650" y="1770063"/>
            <a:ext cx="6726238" cy="2224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1">
            <a:extLst>
              <a:ext uri="{FF2B5EF4-FFF2-40B4-BE49-F238E27FC236}">
                <a16:creationId xmlns="" xmlns:a16="http://schemas.microsoft.com/office/drawing/2014/main" id="{AC3331C0-F17F-4154-88FB-00AFC2A4FE7D}"/>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3">
            <a:extLst>
              <a:ext uri="{FF2B5EF4-FFF2-40B4-BE49-F238E27FC236}">
                <a16:creationId xmlns="" xmlns:a16="http://schemas.microsoft.com/office/drawing/2014/main" id="{5C1B6E62-894E-482E-89EB-59C4F9AB3558}"/>
              </a:ext>
            </a:extLst>
          </p:cNvPr>
          <p:cNvPicPr>
            <a:picLocks noChangeAspect="1" noChangeArrowheads="1"/>
          </p:cNvPicPr>
          <p:nvPr/>
        </p:nvPicPr>
        <p:blipFill>
          <a:blip r:embed="rId3"/>
          <a:srcRect/>
          <a:stretch>
            <a:fillRect/>
          </a:stretch>
        </p:blipFill>
        <p:spPr bwMode="auto">
          <a:xfrm>
            <a:off x="623888" y="1585913"/>
            <a:ext cx="6726237" cy="411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2">
            <a:extLst>
              <a:ext uri="{FF2B5EF4-FFF2-40B4-BE49-F238E27FC236}">
                <a16:creationId xmlns="" xmlns:a16="http://schemas.microsoft.com/office/drawing/2014/main" id="{56C22DBC-6A98-4593-8C4E-8FAAAD264DBD}"/>
              </a:ext>
            </a:extLst>
          </p:cNvPr>
          <p:cNvSpPr txBox="1">
            <a:spLocks noChangeArrowheads="1"/>
          </p:cNvSpPr>
          <p:nvPr/>
        </p:nvSpPr>
        <p:spPr bwMode="auto">
          <a:xfrm>
            <a:off x="496888" y="882650"/>
            <a:ext cx="938212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lnSpc>
                <a:spcPct val="100000"/>
              </a:lnSpc>
              <a:spcAft>
                <a:spcPts val="1425"/>
              </a:spcAft>
              <a:buClrTx/>
              <a:defRPr/>
            </a:pPr>
            <a:r>
              <a:rPr lang="en-US" dirty="0">
                <a:solidFill>
                  <a:schemeClr val="tx1"/>
                </a:solidFill>
              </a:rPr>
              <a:t>Let's try to understand the concept and application</a:t>
            </a:r>
          </a:p>
        </p:txBody>
      </p:sp>
      <p:sp>
        <p:nvSpPr>
          <p:cNvPr id="5" name="Text Box 1">
            <a:extLst>
              <a:ext uri="{FF2B5EF4-FFF2-40B4-BE49-F238E27FC236}">
                <a16:creationId xmlns="" xmlns:a16="http://schemas.microsoft.com/office/drawing/2014/main" id="{5F53FC31-BC44-46E4-8462-2397761EC09E}"/>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3">
            <a:extLst>
              <a:ext uri="{FF2B5EF4-FFF2-40B4-BE49-F238E27FC236}">
                <a16:creationId xmlns="" xmlns:a16="http://schemas.microsoft.com/office/drawing/2014/main" id="{999E20AA-2B0A-4801-8D27-B973F1E8D03C}"/>
              </a:ext>
            </a:extLst>
          </p:cNvPr>
          <p:cNvPicPr>
            <a:picLocks noChangeAspect="1" noChangeArrowheads="1"/>
          </p:cNvPicPr>
          <p:nvPr/>
        </p:nvPicPr>
        <p:blipFill>
          <a:blip r:embed="rId3"/>
          <a:srcRect/>
          <a:stretch>
            <a:fillRect/>
          </a:stretch>
        </p:blipFill>
        <p:spPr bwMode="auto">
          <a:xfrm>
            <a:off x="668338" y="1598613"/>
            <a:ext cx="6096000" cy="5532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2">
            <a:extLst>
              <a:ext uri="{FF2B5EF4-FFF2-40B4-BE49-F238E27FC236}">
                <a16:creationId xmlns="" xmlns:a16="http://schemas.microsoft.com/office/drawing/2014/main" id="{FBF866E5-A3BE-4EA2-B66F-8D863AAD29B5}"/>
              </a:ext>
            </a:extLst>
          </p:cNvPr>
          <p:cNvSpPr txBox="1">
            <a:spLocks noChangeArrowheads="1"/>
          </p:cNvSpPr>
          <p:nvPr/>
        </p:nvSpPr>
        <p:spPr bwMode="auto">
          <a:xfrm>
            <a:off x="496888" y="882650"/>
            <a:ext cx="938212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lnSpc>
                <a:spcPct val="100000"/>
              </a:lnSpc>
              <a:spcAft>
                <a:spcPts val="1425"/>
              </a:spcAft>
              <a:buClrTx/>
              <a:defRPr/>
            </a:pPr>
            <a:r>
              <a:rPr lang="en-US" dirty="0">
                <a:solidFill>
                  <a:schemeClr val="tx1"/>
                </a:solidFill>
              </a:rPr>
              <a:t>Let's try to understand the concept and application</a:t>
            </a:r>
          </a:p>
        </p:txBody>
      </p:sp>
      <p:sp>
        <p:nvSpPr>
          <p:cNvPr id="5" name="Text Box 1">
            <a:extLst>
              <a:ext uri="{FF2B5EF4-FFF2-40B4-BE49-F238E27FC236}">
                <a16:creationId xmlns="" xmlns:a16="http://schemas.microsoft.com/office/drawing/2014/main" id="{986408DC-F99F-4280-8D6A-2AD7A5176115}"/>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a:extLst>
              <a:ext uri="{FF2B5EF4-FFF2-40B4-BE49-F238E27FC236}">
                <a16:creationId xmlns="" xmlns:a16="http://schemas.microsoft.com/office/drawing/2014/main" id="{29A317FD-66DD-47B8-AE7C-267135E60C20}"/>
              </a:ext>
            </a:extLst>
          </p:cNvPr>
          <p:cNvSpPr txBox="1">
            <a:spLocks noChangeArrowheads="1"/>
          </p:cNvSpPr>
          <p:nvPr/>
        </p:nvSpPr>
        <p:spPr bwMode="auto">
          <a:xfrm>
            <a:off x="215900" y="755650"/>
            <a:ext cx="76327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1400" dirty="0">
                <a:solidFill>
                  <a:schemeClr val="tx1"/>
                </a:solidFill>
              </a:rPr>
              <a:t>https://www.cfact.org/2017/02/27/gigo-based-energy-and-climate-policies/</a:t>
            </a:r>
            <a:endParaRPr lang="en-US" sz="1400" b="1" dirty="0">
              <a:solidFill>
                <a:schemeClr val="tx1"/>
              </a:solidFill>
            </a:endParaRPr>
          </a:p>
        </p:txBody>
      </p:sp>
      <p:sp>
        <p:nvSpPr>
          <p:cNvPr id="6" name="Text Box 1">
            <a:extLst>
              <a:ext uri="{FF2B5EF4-FFF2-40B4-BE49-F238E27FC236}">
                <a16:creationId xmlns="" xmlns:a16="http://schemas.microsoft.com/office/drawing/2014/main" id="{C7FA879F-6014-49FD-A029-BB6F972B595B}"/>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pic>
        <p:nvPicPr>
          <p:cNvPr id="3" name="Imagen 2" descr="Imagen que contiene texto&#10;&#10;Descripción generada automáticamente">
            <a:extLst>
              <a:ext uri="{FF2B5EF4-FFF2-40B4-BE49-F238E27FC236}">
                <a16:creationId xmlns="" xmlns:a16="http://schemas.microsoft.com/office/drawing/2014/main" id="{6F3F8A1C-E766-4608-8BC1-0D68C0308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928" y="1216742"/>
            <a:ext cx="6042248" cy="4441052"/>
          </a:xfrm>
          <a:prstGeom prst="rect">
            <a:avLst/>
          </a:prstGeom>
        </p:spPr>
      </p:pic>
      <p:sp>
        <p:nvSpPr>
          <p:cNvPr id="4" name="CuadroTexto 3">
            <a:extLst>
              <a:ext uri="{FF2B5EF4-FFF2-40B4-BE49-F238E27FC236}">
                <a16:creationId xmlns="" xmlns:a16="http://schemas.microsoft.com/office/drawing/2014/main" id="{548CA97B-A6AE-4952-8424-81A21C188FA0}"/>
              </a:ext>
            </a:extLst>
          </p:cNvPr>
          <p:cNvSpPr txBox="1"/>
          <p:nvPr/>
        </p:nvSpPr>
        <p:spPr>
          <a:xfrm>
            <a:off x="1727944" y="6444133"/>
            <a:ext cx="6173485" cy="475387"/>
          </a:xfrm>
          <a:prstGeom prst="rect">
            <a:avLst/>
          </a:prstGeom>
          <a:noFill/>
        </p:spPr>
        <p:txBody>
          <a:bodyPr wrap="none" rtlCol="0">
            <a:spAutoFit/>
          </a:bodyPr>
          <a:lstStyle/>
          <a:p>
            <a:r>
              <a:rPr lang="es-ES" dirty="0" err="1">
                <a:solidFill>
                  <a:schemeClr val="tx1"/>
                </a:solidFill>
              </a:rPr>
              <a:t>Neither</a:t>
            </a:r>
            <a:r>
              <a:rPr lang="es-ES" dirty="0">
                <a:solidFill>
                  <a:schemeClr val="tx1"/>
                </a:solidFill>
              </a:rPr>
              <a:t> </a:t>
            </a:r>
            <a:r>
              <a:rPr lang="es-ES" dirty="0" err="1">
                <a:solidFill>
                  <a:schemeClr val="tx1"/>
                </a:solidFill>
              </a:rPr>
              <a:t>perfect</a:t>
            </a:r>
            <a:r>
              <a:rPr lang="es-ES" dirty="0">
                <a:solidFill>
                  <a:schemeClr val="tx1"/>
                </a:solidFill>
              </a:rPr>
              <a:t> </a:t>
            </a:r>
            <a:r>
              <a:rPr lang="es-ES" dirty="0" err="1">
                <a:solidFill>
                  <a:schemeClr val="tx1"/>
                </a:solidFill>
              </a:rPr>
              <a:t>model</a:t>
            </a:r>
            <a:r>
              <a:rPr lang="es-ES" dirty="0">
                <a:solidFill>
                  <a:schemeClr val="tx1"/>
                </a:solidFill>
              </a:rPr>
              <a:t> </a:t>
            </a:r>
            <a:r>
              <a:rPr lang="es-ES" dirty="0" err="1">
                <a:solidFill>
                  <a:schemeClr val="tx1"/>
                </a:solidFill>
              </a:rPr>
              <a:t>nor</a:t>
            </a:r>
            <a:r>
              <a:rPr lang="es-ES" dirty="0">
                <a:solidFill>
                  <a:schemeClr val="tx1"/>
                </a:solidFill>
              </a:rPr>
              <a:t> </a:t>
            </a:r>
            <a:r>
              <a:rPr lang="es-ES" dirty="0" err="1">
                <a:solidFill>
                  <a:schemeClr val="tx1"/>
                </a:solidFill>
              </a:rPr>
              <a:t>perfect</a:t>
            </a:r>
            <a:r>
              <a:rPr lang="es-ES" dirty="0">
                <a:solidFill>
                  <a:schemeClr val="tx1"/>
                </a:solidFill>
              </a:rPr>
              <a:t> data </a:t>
            </a:r>
            <a:r>
              <a:rPr lang="es-ES" dirty="0" err="1">
                <a:solidFill>
                  <a:schemeClr val="tx1"/>
                </a:solidFill>
              </a:rPr>
              <a:t>exist</a:t>
            </a:r>
            <a:r>
              <a:rPr lang="es-ES" dirty="0">
                <a:solidFill>
                  <a:schemeClr val="tx1"/>
                </a:solidFill>
              </a:rPr>
              <a:t>.</a:t>
            </a:r>
            <a:endParaRPr lang="en-GB" dirty="0">
              <a:solidFill>
                <a:schemeClr val="tx1"/>
              </a:solidFill>
            </a:endParaRPr>
          </a:p>
        </p:txBody>
      </p:sp>
    </p:spTree>
    <p:extLst>
      <p:ext uri="{BB962C8B-B14F-4D97-AF65-F5344CB8AC3E}">
        <p14:creationId xmlns:p14="http://schemas.microsoft.com/office/powerpoint/2010/main" val="22284152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3">
            <a:extLst>
              <a:ext uri="{FF2B5EF4-FFF2-40B4-BE49-F238E27FC236}">
                <a16:creationId xmlns="" xmlns:a16="http://schemas.microsoft.com/office/drawing/2014/main" id="{E4C182F9-B5AB-4801-80A4-E32DE795A5F2}"/>
              </a:ext>
            </a:extLst>
          </p:cNvPr>
          <p:cNvPicPr>
            <a:picLocks noChangeAspect="1" noChangeArrowheads="1"/>
          </p:cNvPicPr>
          <p:nvPr/>
        </p:nvPicPr>
        <p:blipFill>
          <a:blip r:embed="rId3"/>
          <a:srcRect/>
          <a:stretch>
            <a:fillRect/>
          </a:stretch>
        </p:blipFill>
        <p:spPr bwMode="auto">
          <a:xfrm>
            <a:off x="588963" y="1493838"/>
            <a:ext cx="8810625" cy="4938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2">
            <a:extLst>
              <a:ext uri="{FF2B5EF4-FFF2-40B4-BE49-F238E27FC236}">
                <a16:creationId xmlns="" xmlns:a16="http://schemas.microsoft.com/office/drawing/2014/main" id="{1B0A778C-7554-4982-BAF5-B14AC7F9220F}"/>
              </a:ext>
            </a:extLst>
          </p:cNvPr>
          <p:cNvSpPr txBox="1">
            <a:spLocks noChangeArrowheads="1"/>
          </p:cNvSpPr>
          <p:nvPr/>
        </p:nvSpPr>
        <p:spPr bwMode="auto">
          <a:xfrm>
            <a:off x="496888" y="882650"/>
            <a:ext cx="938212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lnSpc>
                <a:spcPct val="100000"/>
              </a:lnSpc>
              <a:spcAft>
                <a:spcPts val="1425"/>
              </a:spcAft>
              <a:buClrTx/>
              <a:defRPr/>
            </a:pPr>
            <a:r>
              <a:rPr lang="en-US" dirty="0">
                <a:solidFill>
                  <a:schemeClr val="tx1"/>
                </a:solidFill>
              </a:rPr>
              <a:t>Let's try to understand the concept and application</a:t>
            </a:r>
          </a:p>
        </p:txBody>
      </p:sp>
      <p:sp>
        <p:nvSpPr>
          <p:cNvPr id="5" name="Text Box 1">
            <a:extLst>
              <a:ext uri="{FF2B5EF4-FFF2-40B4-BE49-F238E27FC236}">
                <a16:creationId xmlns="" xmlns:a16="http://schemas.microsoft.com/office/drawing/2014/main" id="{1C9CA97F-D2FF-4644-9B3D-82EF0A5A9D94}"/>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 xmlns:a16="http://schemas.microsoft.com/office/drawing/2014/main" id="{9C447D53-1129-46E8-9AEF-A51F75A25D2E}"/>
              </a:ext>
            </a:extLst>
          </p:cNvPr>
          <p:cNvSpPr txBox="1">
            <a:spLocks noChangeArrowheads="1"/>
          </p:cNvSpPr>
          <p:nvPr/>
        </p:nvSpPr>
        <p:spPr bwMode="auto">
          <a:xfrm>
            <a:off x="166688" y="698500"/>
            <a:ext cx="97932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1425"/>
              </a:spcAft>
              <a:buClrTx/>
              <a:buFont typeface="Times New Roman" pitchFamily="16" charset="0"/>
              <a:buNone/>
              <a:defRPr/>
            </a:pPr>
            <a:r>
              <a:rPr lang="en-US" sz="1400" dirty="0">
                <a:solidFill>
                  <a:schemeClr val="tx1"/>
                </a:solidFill>
              </a:rPr>
              <a:t>Example to reproduce the measurements of </a:t>
            </a:r>
            <a:r>
              <a:rPr lang="en-US" sz="1400" dirty="0" err="1">
                <a:solidFill>
                  <a:schemeClr val="tx1"/>
                </a:solidFill>
              </a:rPr>
              <a:t>Rn</a:t>
            </a:r>
            <a:r>
              <a:rPr lang="en-US" sz="1400" dirty="0">
                <a:solidFill>
                  <a:schemeClr val="tx1"/>
                </a:solidFill>
              </a:rPr>
              <a:t> in </a:t>
            </a:r>
            <a:r>
              <a:rPr lang="en-US" sz="1400" dirty="0" err="1">
                <a:solidFill>
                  <a:schemeClr val="tx1"/>
                </a:solidFill>
              </a:rPr>
              <a:t>Cabaw</a:t>
            </a:r>
            <a:r>
              <a:rPr lang="en-US" sz="1400" dirty="0">
                <a:solidFill>
                  <a:schemeClr val="tx1"/>
                </a:solidFill>
              </a:rPr>
              <a:t> (Arnold et al. 2009 Atm. </a:t>
            </a:r>
            <a:r>
              <a:rPr lang="en-US" sz="1400" dirty="0" err="1">
                <a:solidFill>
                  <a:schemeClr val="tx1"/>
                </a:solidFill>
              </a:rPr>
              <a:t>Env</a:t>
            </a:r>
            <a:r>
              <a:rPr lang="en-US" sz="1400" dirty="0">
                <a:solidFill>
                  <a:schemeClr val="tx1"/>
                </a:solidFill>
              </a:rPr>
              <a:t>.)</a:t>
            </a: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sp>
        <p:nvSpPr>
          <p:cNvPr id="34819" name="Ellipse 10">
            <a:extLst>
              <a:ext uri="{FF2B5EF4-FFF2-40B4-BE49-F238E27FC236}">
                <a16:creationId xmlns="" xmlns:a16="http://schemas.microsoft.com/office/drawing/2014/main" id="{15C6F1F7-8557-4A83-AF39-20AA513116BE}"/>
              </a:ext>
            </a:extLst>
          </p:cNvPr>
          <p:cNvSpPr>
            <a:spLocks noChangeArrowheads="1"/>
          </p:cNvSpPr>
          <p:nvPr/>
        </p:nvSpPr>
        <p:spPr bwMode="auto">
          <a:xfrm>
            <a:off x="7632700" y="2032000"/>
            <a:ext cx="71438" cy="46038"/>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pic>
        <p:nvPicPr>
          <p:cNvPr id="34820" name="Picture 2" descr="F:\FromCuca\Papers\ATMOSPHERICENVIRONMENT_09\Cabauw_july\Tiffpics\TIFF\Fig3 v2.tif">
            <a:extLst>
              <a:ext uri="{FF2B5EF4-FFF2-40B4-BE49-F238E27FC236}">
                <a16:creationId xmlns="" xmlns:a16="http://schemas.microsoft.com/office/drawing/2014/main" id="{BD2E24C2-8210-4794-B0DC-AB9B1AFB2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557338"/>
            <a:ext cx="7199313"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descr="F:\FromCuca\Papers\ATMOSPHERICENVIRONMENT_09\Cabauw_july\Tiffpics\TIFF\Fig4.tif">
            <a:extLst>
              <a:ext uri="{FF2B5EF4-FFF2-40B4-BE49-F238E27FC236}">
                <a16:creationId xmlns="" xmlns:a16="http://schemas.microsoft.com/office/drawing/2014/main" id="{6326B636-33CC-4C5A-999E-C919269C0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71" b="48457"/>
          <a:stretch>
            <a:fillRect/>
          </a:stretch>
        </p:blipFill>
        <p:spPr bwMode="auto">
          <a:xfrm>
            <a:off x="1439863" y="3797300"/>
            <a:ext cx="6653212"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Ellipse 10">
            <a:extLst>
              <a:ext uri="{FF2B5EF4-FFF2-40B4-BE49-F238E27FC236}">
                <a16:creationId xmlns="" xmlns:a16="http://schemas.microsoft.com/office/drawing/2014/main" id="{7947AAC2-BA69-4276-8772-5D82D076C611}"/>
              </a:ext>
            </a:extLst>
          </p:cNvPr>
          <p:cNvSpPr>
            <a:spLocks noChangeArrowheads="1"/>
          </p:cNvSpPr>
          <p:nvPr/>
        </p:nvSpPr>
        <p:spPr bwMode="auto">
          <a:xfrm>
            <a:off x="2952750" y="2112963"/>
            <a:ext cx="71438" cy="46037"/>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8" name="Text Box 1">
            <a:extLst>
              <a:ext uri="{FF2B5EF4-FFF2-40B4-BE49-F238E27FC236}">
                <a16:creationId xmlns="" xmlns:a16="http://schemas.microsoft.com/office/drawing/2014/main" id="{ABFCFF1D-2F92-4444-997E-B508AE838CDF}"/>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 xmlns:a16="http://schemas.microsoft.com/office/drawing/2014/main" id="{E1607BA3-4B85-4C76-80EB-A82A225D2303}"/>
              </a:ext>
            </a:extLst>
          </p:cNvPr>
          <p:cNvSpPr txBox="1">
            <a:spLocks noChangeArrowheads="1"/>
          </p:cNvSpPr>
          <p:nvPr/>
        </p:nvSpPr>
        <p:spPr bwMode="auto">
          <a:xfrm>
            <a:off x="166688" y="698500"/>
            <a:ext cx="97932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1425"/>
              </a:spcAft>
              <a:buClrTx/>
              <a:buFont typeface="Times New Roman" pitchFamily="16" charset="0"/>
              <a:buNone/>
              <a:defRPr/>
            </a:pPr>
            <a:r>
              <a:rPr lang="en-US" sz="1400" dirty="0">
                <a:solidFill>
                  <a:schemeClr val="tx1"/>
                </a:solidFill>
              </a:rPr>
              <a:t>Example to reproduce the measurements of </a:t>
            </a:r>
            <a:r>
              <a:rPr lang="en-US" sz="1400" dirty="0" err="1">
                <a:solidFill>
                  <a:schemeClr val="tx1"/>
                </a:solidFill>
              </a:rPr>
              <a:t>Rn</a:t>
            </a:r>
            <a:r>
              <a:rPr lang="en-US" sz="1400" dirty="0">
                <a:solidFill>
                  <a:schemeClr val="tx1"/>
                </a:solidFill>
              </a:rPr>
              <a:t> in </a:t>
            </a:r>
            <a:r>
              <a:rPr lang="en-US" sz="1400" dirty="0" err="1">
                <a:solidFill>
                  <a:schemeClr val="tx1"/>
                </a:solidFill>
              </a:rPr>
              <a:t>Cabaw</a:t>
            </a:r>
            <a:r>
              <a:rPr lang="en-US" sz="1400" dirty="0">
                <a:solidFill>
                  <a:schemeClr val="tx1"/>
                </a:solidFill>
              </a:rPr>
              <a:t> (Arnold et al. 2009 Atm. </a:t>
            </a:r>
            <a:r>
              <a:rPr lang="en-US" sz="1400" dirty="0" err="1">
                <a:solidFill>
                  <a:schemeClr val="tx1"/>
                </a:solidFill>
              </a:rPr>
              <a:t>Env</a:t>
            </a:r>
            <a:r>
              <a:rPr lang="en-US" sz="1400" dirty="0">
                <a:solidFill>
                  <a:schemeClr val="tx1"/>
                </a:solidFill>
              </a:rPr>
              <a:t>.)</a:t>
            </a: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pic>
        <p:nvPicPr>
          <p:cNvPr id="35843" name="Picture 3" descr="F:\FromCuca\Papers\ATMOSPHERICENVIRONMENT_09\Cabauw_july\Tiffpics\TIFF\Fig5_Masks.tif">
            <a:extLst>
              <a:ext uri="{FF2B5EF4-FFF2-40B4-BE49-F238E27FC236}">
                <a16:creationId xmlns="" xmlns:a16="http://schemas.microsoft.com/office/drawing/2014/main" id="{9E733CAE-0598-42AF-9EB4-23DD7FD771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525" y="1165225"/>
            <a:ext cx="479901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descr="F:\FromCuca\Papers\ATMOSPHERICENVIRONMENT_09\Cabauw_july\Tiffpics\TIFF\Fig6.tif">
            <a:extLst>
              <a:ext uri="{FF2B5EF4-FFF2-40B4-BE49-F238E27FC236}">
                <a16:creationId xmlns="" xmlns:a16="http://schemas.microsoft.com/office/drawing/2014/main" id="{7E211AB6-D318-419C-B6AA-CFA0ACA0DB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59348"/>
          <a:stretch>
            <a:fillRect/>
          </a:stretch>
        </p:blipFill>
        <p:spPr bwMode="auto">
          <a:xfrm>
            <a:off x="144463" y="3708400"/>
            <a:ext cx="479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descr="F:\FromCuca\Papers\ATMOSPHERICENVIRONMENT_09\Cabauw_july\Tiffpics\TIFF\Fig8-UK.tif">
            <a:extLst>
              <a:ext uri="{FF2B5EF4-FFF2-40B4-BE49-F238E27FC236}">
                <a16:creationId xmlns="" xmlns:a16="http://schemas.microsoft.com/office/drawing/2014/main" id="{867D5134-52B9-4D14-B006-4DB927E4F4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59348"/>
          <a:stretch>
            <a:fillRect/>
          </a:stretch>
        </p:blipFill>
        <p:spPr bwMode="auto">
          <a:xfrm>
            <a:off x="144463" y="5330825"/>
            <a:ext cx="489585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descr="F:\FromCuca\Papers\ATMOSPHERICENVIRONMENT_09\Cabauw_july\Tiffpics\TIFF\Fig10-East.tif">
            <a:extLst>
              <a:ext uri="{FF2B5EF4-FFF2-40B4-BE49-F238E27FC236}">
                <a16:creationId xmlns="" xmlns:a16="http://schemas.microsoft.com/office/drawing/2014/main" id="{73F39DDC-A67F-477E-9E99-DD14330DC5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59348"/>
          <a:stretch>
            <a:fillRect/>
          </a:stretch>
        </p:blipFill>
        <p:spPr bwMode="auto">
          <a:xfrm>
            <a:off x="5126038" y="3703638"/>
            <a:ext cx="48101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3" descr="F:\FromCuca\Papers\ATMOSPHERICENVIRONMENT_09\Cabauw_july\Tiffpics\TIFF\Fig12-West.tif">
            <a:extLst>
              <a:ext uri="{FF2B5EF4-FFF2-40B4-BE49-F238E27FC236}">
                <a16:creationId xmlns="" xmlns:a16="http://schemas.microsoft.com/office/drawing/2014/main" id="{FACD3F40-C3DF-4115-872E-C1A5BFAE58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b="59351"/>
          <a:stretch>
            <a:fillRect/>
          </a:stretch>
        </p:blipFill>
        <p:spPr bwMode="auto">
          <a:xfrm>
            <a:off x="5184775" y="5357813"/>
            <a:ext cx="4735513"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2" descr="F:\FromCuca\Papers\ATMOSPHERICENVIRONMENT_09\Cabauw_july\Tiffpics\TIFF\Fig9_SRMoceanic.tif">
            <a:extLst>
              <a:ext uri="{FF2B5EF4-FFF2-40B4-BE49-F238E27FC236}">
                <a16:creationId xmlns="" xmlns:a16="http://schemas.microsoft.com/office/drawing/2014/main" id="{600D2CE1-F5C8-429D-A69D-A89A299FE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6575" y="1665288"/>
            <a:ext cx="33845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feld 1">
            <a:extLst>
              <a:ext uri="{FF2B5EF4-FFF2-40B4-BE49-F238E27FC236}">
                <a16:creationId xmlns="" xmlns:a16="http://schemas.microsoft.com/office/drawing/2014/main" id="{DD1F9C7A-A6B5-4742-AE76-7E225E1A1F03}"/>
              </a:ext>
            </a:extLst>
          </p:cNvPr>
          <p:cNvSpPr txBox="1">
            <a:spLocks noChangeArrowheads="1"/>
          </p:cNvSpPr>
          <p:nvPr/>
        </p:nvSpPr>
        <p:spPr bwMode="auto">
          <a:xfrm>
            <a:off x="5126038" y="2124075"/>
            <a:ext cx="3905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de-DE" altLang="en-US">
                <a:solidFill>
                  <a:schemeClr val="bg2"/>
                </a:solidFill>
              </a:rPr>
              <a:t>X</a:t>
            </a:r>
          </a:p>
        </p:txBody>
      </p:sp>
      <p:sp>
        <p:nvSpPr>
          <p:cNvPr id="11" name="Text Box 1">
            <a:extLst>
              <a:ext uri="{FF2B5EF4-FFF2-40B4-BE49-F238E27FC236}">
                <a16:creationId xmlns="" xmlns:a16="http://schemas.microsoft.com/office/drawing/2014/main" id="{17FED032-2364-4393-95E5-FBC987EB1EDD}"/>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RO ATM – Radon time series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B429C7EF-558C-49D0-AFAA-919BFC349FFD}"/>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CTBTO – where/when nuclear test?</a:t>
            </a:r>
          </a:p>
        </p:txBody>
      </p:sp>
      <p:pic>
        <p:nvPicPr>
          <p:cNvPr id="36867" name="Picture 2">
            <a:extLst>
              <a:ext uri="{FF2B5EF4-FFF2-40B4-BE49-F238E27FC236}">
                <a16:creationId xmlns="" xmlns:a16="http://schemas.microsoft.com/office/drawing/2014/main" id="{3E17EAC2-1FDF-4BFC-89F3-2CF0659C8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8" y="620713"/>
            <a:ext cx="9496425" cy="65452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0742FFC4-1638-45B2-833F-DB463B00A5DD}"/>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CTBTO – where/when nuclear test?</a:t>
            </a:r>
          </a:p>
        </p:txBody>
      </p:sp>
      <p:sp>
        <p:nvSpPr>
          <p:cNvPr id="3" name="Textfeld 2">
            <a:extLst>
              <a:ext uri="{FF2B5EF4-FFF2-40B4-BE49-F238E27FC236}">
                <a16:creationId xmlns="" xmlns:a16="http://schemas.microsoft.com/office/drawing/2014/main" id="{975AD2E0-D575-4763-A9B5-75353242E88D}"/>
              </a:ext>
            </a:extLst>
          </p:cNvPr>
          <p:cNvSpPr txBox="1"/>
          <p:nvPr/>
        </p:nvSpPr>
        <p:spPr>
          <a:xfrm>
            <a:off x="334963" y="1382713"/>
            <a:ext cx="9529762" cy="1317625"/>
          </a:xfrm>
          <a:prstGeom prst="rect">
            <a:avLst/>
          </a:prstGeom>
          <a:noFill/>
        </p:spPr>
        <p:txBody>
          <a:bodyPr>
            <a:spAutoFit/>
          </a:bodyPr>
          <a:lstStyle/>
          <a:p>
            <a:pPr marL="0" lvl="1" indent="0">
              <a:lnSpc>
                <a:spcPct val="150000"/>
              </a:lnSpc>
              <a:defRPr/>
            </a:pPr>
            <a:r>
              <a:rPr lang="en-GB" sz="1600" dirty="0">
                <a:solidFill>
                  <a:srgbClr val="3C3C3B"/>
                </a:solidFill>
                <a:latin typeface="Unit-Light"/>
                <a:cs typeface="Unit-Light"/>
              </a:rPr>
              <a:t>Calculations showed that radionuclides released </a:t>
            </a:r>
            <a:r>
              <a:rPr lang="en-GB" sz="1600" b="1" dirty="0">
                <a:solidFill>
                  <a:srgbClr val="3C3C3B"/>
                </a:solidFill>
                <a:latin typeface="Unit-Light"/>
                <a:cs typeface="Unit-Light"/>
              </a:rPr>
              <a:t>immediately</a:t>
            </a:r>
            <a:r>
              <a:rPr lang="en-GB" sz="1600" dirty="0">
                <a:solidFill>
                  <a:srgbClr val="3C3C3B"/>
                </a:solidFill>
                <a:latin typeface="Unit-Light"/>
                <a:cs typeface="Unit-Light"/>
              </a:rPr>
              <a:t> after the test would spread across Pacific towards the south and east, eventually reaching North America</a:t>
            </a:r>
          </a:p>
          <a:p>
            <a:pPr marL="0" lvl="1">
              <a:lnSpc>
                <a:spcPct val="150000"/>
              </a:lnSpc>
              <a:buFont typeface="Arial" pitchFamily="34" charset="0"/>
              <a:buChar char="•"/>
              <a:defRPr/>
            </a:pPr>
            <a:endParaRPr lang="en-US" dirty="0">
              <a:solidFill>
                <a:srgbClr val="3C3C3B"/>
              </a:solidFill>
              <a:latin typeface="Unit-Light"/>
              <a:cs typeface="Unit-Light"/>
            </a:endParaRPr>
          </a:p>
        </p:txBody>
      </p:sp>
      <p:pic>
        <p:nvPicPr>
          <p:cNvPr id="37892" name="Picture 2">
            <a:extLst>
              <a:ext uri="{FF2B5EF4-FFF2-40B4-BE49-F238E27FC236}">
                <a16:creationId xmlns="" xmlns:a16="http://schemas.microsoft.com/office/drawing/2014/main" id="{8408A021-5288-4C80-B627-2F5422E3D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3" y="2484438"/>
            <a:ext cx="36480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a:extLst>
              <a:ext uri="{FF2B5EF4-FFF2-40B4-BE49-F238E27FC236}">
                <a16:creationId xmlns="" xmlns:a16="http://schemas.microsoft.com/office/drawing/2014/main" id="{68239143-1D19-45F9-AEA9-6BBCCE7D2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2484438"/>
            <a:ext cx="37052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6">
            <a:extLst>
              <a:ext uri="{FF2B5EF4-FFF2-40B4-BE49-F238E27FC236}">
                <a16:creationId xmlns="" xmlns:a16="http://schemas.microsoft.com/office/drawing/2014/main" id="{27D69DC3-5B18-4087-BFBB-CE191B00494A}"/>
              </a:ext>
            </a:extLst>
          </p:cNvPr>
          <p:cNvSpPr/>
          <p:nvPr/>
        </p:nvSpPr>
        <p:spPr>
          <a:xfrm>
            <a:off x="371475" y="827088"/>
            <a:ext cx="1828800" cy="476250"/>
          </a:xfrm>
          <a:prstGeom prst="rect">
            <a:avLst/>
          </a:prstGeom>
        </p:spPr>
        <p:txBody>
          <a:bodyPr wrap="none">
            <a:spAutoFit/>
          </a:bodyPr>
          <a:lstStyle/>
          <a:p>
            <a:pPr defTabSz="456915">
              <a:spcAft>
                <a:spcPts val="1425"/>
              </a:spcAft>
              <a:buClr>
                <a:schemeClr val="bg1">
                  <a:lumMod val="50000"/>
                </a:schemeClr>
              </a:buClr>
              <a:defRPr/>
            </a:pPr>
            <a:r>
              <a:rPr lang="en-US" b="1" dirty="0">
                <a:solidFill>
                  <a:srgbClr val="002060"/>
                </a:solidFill>
              </a:rPr>
              <a:t>DPKR 2006</a:t>
            </a:r>
            <a:endParaRPr lang="en-US" b="1" i="1" dirty="0">
              <a:solidFill>
                <a:srgbClr val="00206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264E8D2B-412E-40EE-970A-611195D37008}"/>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CTBTO – where/when nuclear test?</a:t>
            </a:r>
          </a:p>
        </p:txBody>
      </p:sp>
      <p:sp>
        <p:nvSpPr>
          <p:cNvPr id="38915" name="Textfeld 5">
            <a:extLst>
              <a:ext uri="{FF2B5EF4-FFF2-40B4-BE49-F238E27FC236}">
                <a16:creationId xmlns="" xmlns:a16="http://schemas.microsoft.com/office/drawing/2014/main" id="{715166AB-1349-4237-9D1D-14011D0AC076}"/>
              </a:ext>
            </a:extLst>
          </p:cNvPr>
          <p:cNvSpPr txBox="1">
            <a:spLocks noChangeArrowheads="1"/>
          </p:cNvSpPr>
          <p:nvPr/>
        </p:nvSpPr>
        <p:spPr bwMode="auto">
          <a:xfrm>
            <a:off x="577850" y="1143000"/>
            <a:ext cx="77708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a:defRPr sz="2400">
                <a:solidFill>
                  <a:schemeClr val="bg1"/>
                </a:solidFill>
                <a:latin typeface="Arial" panose="020B0604020202020204" pitchFamily="34" charset="0"/>
                <a:ea typeface="ＭＳ Ｐゴシック" panose="020B0600070205080204" pitchFamily="34" charset="-128"/>
              </a:defRPr>
            </a:lvl1pPr>
            <a:lvl2pPr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marL="0" lvl="1" eaLnBrk="1">
              <a:lnSpc>
                <a:spcPct val="150000"/>
              </a:lnSpc>
            </a:pPr>
            <a:r>
              <a:rPr lang="en-US" altLang="en-US" sz="1600">
                <a:solidFill>
                  <a:srgbClr val="3C3C3B"/>
                </a:solidFill>
                <a:latin typeface="Unit-Light"/>
                <a:ea typeface="Unit-Light"/>
                <a:cs typeface="Unit-Light"/>
              </a:rPr>
              <a:t>The FLEXPART simulation shows that </a:t>
            </a:r>
            <a:r>
              <a:rPr lang="en-US" altLang="en-US" sz="1600" baseline="30000">
                <a:solidFill>
                  <a:srgbClr val="3C3C3B"/>
                </a:solidFill>
                <a:latin typeface="Unit-Light"/>
                <a:ea typeface="Unit-Light"/>
                <a:cs typeface="Unit-Light"/>
              </a:rPr>
              <a:t>133</a:t>
            </a:r>
            <a:r>
              <a:rPr lang="en-US" altLang="en-US" sz="1600">
                <a:solidFill>
                  <a:srgbClr val="3C3C3B"/>
                </a:solidFill>
                <a:latin typeface="Unit-Light"/>
                <a:ea typeface="Unit-Light"/>
                <a:cs typeface="Unit-Light"/>
              </a:rPr>
              <a:t>Xe detected in Yellowknife between 22 and 27 October 2006 may have originated from the DPRK event location</a:t>
            </a:r>
          </a:p>
        </p:txBody>
      </p:sp>
      <p:grpSp>
        <p:nvGrpSpPr>
          <p:cNvPr id="38916" name="Gruppieren 11">
            <a:extLst>
              <a:ext uri="{FF2B5EF4-FFF2-40B4-BE49-F238E27FC236}">
                <a16:creationId xmlns="" xmlns:a16="http://schemas.microsoft.com/office/drawing/2014/main" id="{F569F279-26F3-47BA-9827-0D2225C4FBF9}"/>
              </a:ext>
            </a:extLst>
          </p:cNvPr>
          <p:cNvGrpSpPr>
            <a:grpSpLocks/>
          </p:cNvGrpSpPr>
          <p:nvPr/>
        </p:nvGrpSpPr>
        <p:grpSpPr bwMode="auto">
          <a:xfrm>
            <a:off x="611188" y="1990725"/>
            <a:ext cx="9285287" cy="5060950"/>
            <a:chOff x="0" y="1790720"/>
            <a:chExt cx="9598961" cy="5311342"/>
          </a:xfrm>
        </p:grpSpPr>
        <p:pic>
          <p:nvPicPr>
            <p:cNvPr id="38917" name="Picture 5">
              <a:extLst>
                <a:ext uri="{FF2B5EF4-FFF2-40B4-BE49-F238E27FC236}">
                  <a16:creationId xmlns="" xmlns:a16="http://schemas.microsoft.com/office/drawing/2014/main" id="{812B4548-99EE-485F-8B80-602F0681B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0720"/>
              <a:ext cx="6551613"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8" name="Gruppieren 10">
              <a:extLst>
                <a:ext uri="{FF2B5EF4-FFF2-40B4-BE49-F238E27FC236}">
                  <a16:creationId xmlns="" xmlns:a16="http://schemas.microsoft.com/office/drawing/2014/main" id="{0FEACF56-1F9D-42D4-B37D-2C4252457011}"/>
                </a:ext>
              </a:extLst>
            </p:cNvPr>
            <p:cNvGrpSpPr>
              <a:grpSpLocks/>
            </p:cNvGrpSpPr>
            <p:nvPr/>
          </p:nvGrpSpPr>
          <p:grpSpPr bwMode="auto">
            <a:xfrm>
              <a:off x="971550" y="2000240"/>
              <a:ext cx="8627411" cy="5101822"/>
              <a:chOff x="971550" y="1954213"/>
              <a:chExt cx="8627411" cy="5101822"/>
            </a:xfrm>
          </p:grpSpPr>
          <p:sp>
            <p:nvSpPr>
              <p:cNvPr id="38919" name="Text Box 7">
                <a:extLst>
                  <a:ext uri="{FF2B5EF4-FFF2-40B4-BE49-F238E27FC236}">
                    <a16:creationId xmlns="" xmlns:a16="http://schemas.microsoft.com/office/drawing/2014/main" id="{24100EB2-ACF8-4EC9-826A-CDCB327308FC}"/>
                  </a:ext>
                </a:extLst>
              </p:cNvPr>
              <p:cNvSpPr txBox="1">
                <a:spLocks noChangeArrowheads="1"/>
              </p:cNvSpPr>
              <p:nvPr/>
            </p:nvSpPr>
            <p:spPr bwMode="auto">
              <a:xfrm>
                <a:off x="971550" y="1954213"/>
                <a:ext cx="3529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spcBef>
                    <a:spcPct val="50000"/>
                  </a:spcBef>
                </a:pPr>
                <a:r>
                  <a:rPr lang="de-AT" altLang="en-US" baseline="30000">
                    <a:solidFill>
                      <a:srgbClr val="FF3300"/>
                    </a:solidFill>
                  </a:rPr>
                  <a:t>133</a:t>
                </a:r>
                <a:r>
                  <a:rPr lang="de-AT" altLang="en-US">
                    <a:solidFill>
                      <a:srgbClr val="FF3300"/>
                    </a:solidFill>
                  </a:rPr>
                  <a:t>Xe observed 2003-2006</a:t>
                </a:r>
              </a:p>
            </p:txBody>
          </p:sp>
          <p:sp>
            <p:nvSpPr>
              <p:cNvPr id="38920" name="Text Box 8">
                <a:extLst>
                  <a:ext uri="{FF2B5EF4-FFF2-40B4-BE49-F238E27FC236}">
                    <a16:creationId xmlns="" xmlns:a16="http://schemas.microsoft.com/office/drawing/2014/main" id="{4D8512EE-F2E6-433C-AD3C-DFFA47B4FCAB}"/>
                  </a:ext>
                </a:extLst>
              </p:cNvPr>
              <p:cNvSpPr txBox="1">
                <a:spLocks noChangeArrowheads="1"/>
              </p:cNvSpPr>
              <p:nvPr/>
            </p:nvSpPr>
            <p:spPr bwMode="auto">
              <a:xfrm>
                <a:off x="971550" y="3413125"/>
                <a:ext cx="3529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spcBef>
                    <a:spcPct val="50000"/>
                  </a:spcBef>
                </a:pPr>
                <a:r>
                  <a:rPr lang="de-AT" altLang="en-US" baseline="30000">
                    <a:solidFill>
                      <a:srgbClr val="FF3300"/>
                    </a:solidFill>
                  </a:rPr>
                  <a:t>133</a:t>
                </a:r>
                <a:r>
                  <a:rPr lang="de-AT" altLang="en-US">
                    <a:solidFill>
                      <a:srgbClr val="FF3300"/>
                    </a:solidFill>
                  </a:rPr>
                  <a:t>Xe observed October 2006</a:t>
                </a:r>
              </a:p>
            </p:txBody>
          </p:sp>
          <p:sp>
            <p:nvSpPr>
              <p:cNvPr id="38921" name="Text Box 9">
                <a:extLst>
                  <a:ext uri="{FF2B5EF4-FFF2-40B4-BE49-F238E27FC236}">
                    <a16:creationId xmlns="" xmlns:a16="http://schemas.microsoft.com/office/drawing/2014/main" id="{B6628C92-E3F1-4EE2-9A0C-6F7F13F6B966}"/>
                  </a:ext>
                </a:extLst>
              </p:cNvPr>
              <p:cNvSpPr txBox="1">
                <a:spLocks noChangeArrowheads="1"/>
              </p:cNvSpPr>
              <p:nvPr/>
            </p:nvSpPr>
            <p:spPr bwMode="auto">
              <a:xfrm>
                <a:off x="3982386" y="6375013"/>
                <a:ext cx="5616575" cy="68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spcBef>
                    <a:spcPct val="50000"/>
                  </a:spcBef>
                </a:pPr>
                <a:r>
                  <a:rPr lang="de-AT" altLang="en-US" sz="1600" baseline="30000">
                    <a:solidFill>
                      <a:schemeClr val="folHlink"/>
                    </a:solidFill>
                  </a:rPr>
                  <a:t>133</a:t>
                </a:r>
                <a:r>
                  <a:rPr lang="de-AT" altLang="en-US" sz="1600">
                    <a:solidFill>
                      <a:schemeClr val="folHlink"/>
                    </a:solidFill>
                  </a:rPr>
                  <a:t>Xe predicted October 2006 (instantaneous release at REB location (boxes: Chalk River influence)</a:t>
                </a:r>
              </a:p>
            </p:txBody>
          </p:sp>
        </p:gr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CF265CA6-A8A0-4DE4-8B54-53DA31B139EF}"/>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ZAMG – </a:t>
            </a:r>
            <a:r>
              <a:rPr lang="en-US" sz="3600" dirty="0" smtClean="0">
                <a:solidFill>
                  <a:srgbClr val="FFFFFF"/>
                </a:solidFill>
              </a:rPr>
              <a:t>NDC</a:t>
            </a:r>
            <a:endParaRPr lang="en-US" sz="3200" dirty="0">
              <a:solidFill>
                <a:srgbClr val="FFFFFF"/>
              </a:solidFill>
            </a:endParaRPr>
          </a:p>
        </p:txBody>
      </p:sp>
      <p:pic>
        <p:nvPicPr>
          <p:cNvPr id="39939" name="Picture 2">
            <a:extLst>
              <a:ext uri="{FF2B5EF4-FFF2-40B4-BE49-F238E27FC236}">
                <a16:creationId xmlns="" xmlns:a16="http://schemas.microsoft.com/office/drawing/2014/main" id="{DD9750B3-BC0A-4750-9D2A-C03AD75DC8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8" y="827088"/>
            <a:ext cx="4819650" cy="33226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5" descr="\\VBOXSVR\Windoof\2013Oktober.png">
            <a:extLst>
              <a:ext uri="{FF2B5EF4-FFF2-40B4-BE49-F238E27FC236}">
                <a16:creationId xmlns="" xmlns:a16="http://schemas.microsoft.com/office/drawing/2014/main" id="{1A42C707-8C00-41AA-9C9C-4386EF011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650875"/>
            <a:ext cx="417195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eck 9">
            <a:extLst>
              <a:ext uri="{FF2B5EF4-FFF2-40B4-BE49-F238E27FC236}">
                <a16:creationId xmlns="" xmlns:a16="http://schemas.microsoft.com/office/drawing/2014/main" id="{6BB6439C-07C7-4CE8-85D0-0EEA51226DA9}"/>
              </a:ext>
            </a:extLst>
          </p:cNvPr>
          <p:cNvSpPr/>
          <p:nvPr/>
        </p:nvSpPr>
        <p:spPr>
          <a:xfrm>
            <a:off x="5324475" y="3924300"/>
            <a:ext cx="4179888" cy="93503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anchor="ctr" compatLnSpc="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t>Calculation of the </a:t>
            </a:r>
            <a:r>
              <a:rPr lang="en-US" sz="1400" i="1" dirty="0"/>
              <a:t>PSR</a:t>
            </a:r>
            <a:r>
              <a:rPr lang="en-US" sz="1400" dirty="0"/>
              <a:t> (Possible source regions) fields for four days back in time for every radionuclide detected at (the) station(s) with (the) </a:t>
            </a:r>
            <a:r>
              <a:rPr lang="en-US" sz="1400" i="1" dirty="0"/>
              <a:t>Level-5</a:t>
            </a:r>
            <a:r>
              <a:rPr lang="en-US" sz="1400" dirty="0"/>
              <a:t> event(s).  </a:t>
            </a:r>
          </a:p>
        </p:txBody>
      </p:sp>
      <p:sp>
        <p:nvSpPr>
          <p:cNvPr id="2" name="Pfeil nach rechts 1">
            <a:extLst>
              <a:ext uri="{FF2B5EF4-FFF2-40B4-BE49-F238E27FC236}">
                <a16:creationId xmlns="" xmlns:a16="http://schemas.microsoft.com/office/drawing/2014/main" id="{45000F30-4835-4DE7-8B01-BE10A46DEC3B}"/>
              </a:ext>
            </a:extLst>
          </p:cNvPr>
          <p:cNvSpPr/>
          <p:nvPr/>
        </p:nvSpPr>
        <p:spPr bwMode="auto">
          <a:xfrm>
            <a:off x="4968875" y="1835150"/>
            <a:ext cx="576263" cy="360363"/>
          </a:xfrm>
          <a:prstGeom prst="right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7" name="Pfeil nach rechts 6">
            <a:extLst>
              <a:ext uri="{FF2B5EF4-FFF2-40B4-BE49-F238E27FC236}">
                <a16:creationId xmlns="" xmlns:a16="http://schemas.microsoft.com/office/drawing/2014/main" id="{951E374D-BC49-4D4E-9B4F-63D3004433DF}"/>
              </a:ext>
            </a:extLst>
          </p:cNvPr>
          <p:cNvSpPr/>
          <p:nvPr/>
        </p:nvSpPr>
        <p:spPr bwMode="auto">
          <a:xfrm rot="5400000">
            <a:off x="7092950" y="3311525"/>
            <a:ext cx="576263" cy="360363"/>
          </a:xfrm>
          <a:prstGeom prst="right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pic>
        <p:nvPicPr>
          <p:cNvPr id="39944" name="Picture 6" descr="\\VBOXSVR\Windoof\2432623-7.png">
            <a:extLst>
              <a:ext uri="{FF2B5EF4-FFF2-40B4-BE49-F238E27FC236}">
                <a16:creationId xmlns="" xmlns:a16="http://schemas.microsoft.com/office/drawing/2014/main" id="{64F46987-CB35-42DD-A8E6-DDE0C9667C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933"/>
          <a:stretch>
            <a:fillRect/>
          </a:stretch>
        </p:blipFill>
        <p:spPr bwMode="auto">
          <a:xfrm>
            <a:off x="360363" y="4140200"/>
            <a:ext cx="274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7" descr="\\VBOXSVR\Windoof\2432623-15.png">
            <a:extLst>
              <a:ext uri="{FF2B5EF4-FFF2-40B4-BE49-F238E27FC236}">
                <a16:creationId xmlns="" xmlns:a16="http://schemas.microsoft.com/office/drawing/2014/main" id="{14BEB0AA-085D-4BC9-907E-AA07299C86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6933"/>
          <a:stretch>
            <a:fillRect/>
          </a:stretch>
        </p:blipFill>
        <p:spPr bwMode="auto">
          <a:xfrm>
            <a:off x="2519363" y="4614863"/>
            <a:ext cx="274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8" descr="\\VBOXSVR\Windoof\2432623-23.png">
            <a:extLst>
              <a:ext uri="{FF2B5EF4-FFF2-40B4-BE49-F238E27FC236}">
                <a16:creationId xmlns="" xmlns:a16="http://schemas.microsoft.com/office/drawing/2014/main" id="{F72D51AC-1D1E-4832-B8F0-603753CB92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6756"/>
          <a:stretch>
            <a:fillRect/>
          </a:stretch>
        </p:blipFill>
        <p:spPr bwMode="auto">
          <a:xfrm>
            <a:off x="4752975" y="5187950"/>
            <a:ext cx="2743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9" descr="\\VBOXSVR\Windoof\2432623-31.png">
            <a:extLst>
              <a:ext uri="{FF2B5EF4-FFF2-40B4-BE49-F238E27FC236}">
                <a16:creationId xmlns="" xmlns:a16="http://schemas.microsoft.com/office/drawing/2014/main" id="{8EFBA96E-4518-4432-9B93-94100EE069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6933"/>
          <a:stretch>
            <a:fillRect/>
          </a:stretch>
        </p:blipFill>
        <p:spPr bwMode="auto">
          <a:xfrm>
            <a:off x="7050088" y="5580063"/>
            <a:ext cx="274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hape 77">
            <a:extLst>
              <a:ext uri="{FF2B5EF4-FFF2-40B4-BE49-F238E27FC236}">
                <a16:creationId xmlns="" xmlns:a16="http://schemas.microsoft.com/office/drawing/2014/main" id="{5A7FD309-99F0-4EAB-9146-385E86CD9398}"/>
              </a:ext>
            </a:extLst>
          </p:cNvPr>
          <p:cNvSpPr>
            <a:spLocks noChangeArrowheads="1"/>
          </p:cNvSpPr>
          <p:nvPr/>
        </p:nvSpPr>
        <p:spPr bwMode="auto">
          <a:xfrm>
            <a:off x="2960688" y="1403350"/>
            <a:ext cx="2871787" cy="2159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pic>
        <p:nvPicPr>
          <p:cNvPr id="41987" name="Picture 4">
            <a:extLst>
              <a:ext uri="{FF2B5EF4-FFF2-40B4-BE49-F238E27FC236}">
                <a16:creationId xmlns="" xmlns:a16="http://schemas.microsoft.com/office/drawing/2014/main" id="{9F1C1B34-16B5-4567-8975-FDA8C62DA5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0388" y="971550"/>
            <a:ext cx="4368800" cy="32670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Text Box 1">
            <a:extLst>
              <a:ext uri="{FF2B5EF4-FFF2-40B4-BE49-F238E27FC236}">
                <a16:creationId xmlns="" xmlns:a16="http://schemas.microsoft.com/office/drawing/2014/main" id="{96BC1FAC-9C4D-402B-8D83-52E3A2326965}"/>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Emission inventories via inversion</a:t>
            </a:r>
          </a:p>
        </p:txBody>
      </p:sp>
      <p:sp>
        <p:nvSpPr>
          <p:cNvPr id="41989" name="Text Box 2">
            <a:extLst>
              <a:ext uri="{FF2B5EF4-FFF2-40B4-BE49-F238E27FC236}">
                <a16:creationId xmlns="" xmlns:a16="http://schemas.microsoft.com/office/drawing/2014/main" id="{4E364E4C-1098-48DB-8804-25B16423AC86}"/>
              </a:ext>
            </a:extLst>
          </p:cNvPr>
          <p:cNvSpPr txBox="1">
            <a:spLocks noChangeArrowheads="1"/>
          </p:cNvSpPr>
          <p:nvPr/>
        </p:nvSpPr>
        <p:spPr bwMode="auto">
          <a:xfrm>
            <a:off x="166688" y="698500"/>
            <a:ext cx="97932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1275"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panose="020B0604020202020204" pitchFamily="34" charset="0"/>
                <a:ea typeface="ＭＳ Ｐゴシック" panose="020B0600070205080204" pitchFamily="34" charset="-128"/>
              </a:defRPr>
            </a:lvl9pPr>
          </a:lstStyle>
          <a:p>
            <a:pPr eaLnBrk="1">
              <a:lnSpc>
                <a:spcPct val="100000"/>
              </a:lnSpc>
              <a:spcAft>
                <a:spcPts val="1425"/>
              </a:spcAft>
              <a:buClrTx/>
            </a:pPr>
            <a:r>
              <a:rPr lang="en-US" altLang="en-US" sz="1400">
                <a:solidFill>
                  <a:schemeClr val="tx1"/>
                </a:solidFill>
              </a:rPr>
              <a:t>Example of backtracking airplane measurements to obtain the model sensitivities for an inversion of surface fluxes of CO, NOx and CO2 (Brioude et al. 2013) courtesy of Jerome Brioude</a:t>
            </a:r>
            <a:endParaRPr lang="en-US" altLang="en-US" sz="2800">
              <a:solidFill>
                <a:srgbClr val="1A1A4D"/>
              </a:solidFill>
            </a:endParaRPr>
          </a:p>
        </p:txBody>
      </p:sp>
      <p:pic>
        <p:nvPicPr>
          <p:cNvPr id="41990" name="Picture 3">
            <a:extLst>
              <a:ext uri="{FF2B5EF4-FFF2-40B4-BE49-F238E27FC236}">
                <a16:creationId xmlns="" xmlns:a16="http://schemas.microsoft.com/office/drawing/2014/main" id="{AF261B49-7929-4E85-9CA9-186CCA959B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463" y="1403350"/>
            <a:ext cx="2663825" cy="20193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6">
            <a:extLst>
              <a:ext uri="{FF2B5EF4-FFF2-40B4-BE49-F238E27FC236}">
                <a16:creationId xmlns="" xmlns:a16="http://schemas.microsoft.com/office/drawing/2014/main" id="{5197B23D-0BF7-4322-88E0-289C24D1F2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25" y="4356100"/>
            <a:ext cx="3921125" cy="28797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2">
            <a:extLst>
              <a:ext uri="{FF2B5EF4-FFF2-40B4-BE49-F238E27FC236}">
                <a16:creationId xmlns="" xmlns:a16="http://schemas.microsoft.com/office/drawing/2014/main" id="{096CE311-F237-413A-97E6-AB52BD848D08}"/>
              </a:ext>
            </a:extLst>
          </p:cNvPr>
          <p:cNvSpPr txBox="1">
            <a:spLocks noChangeArrowheads="1"/>
          </p:cNvSpPr>
          <p:nvPr/>
        </p:nvSpPr>
        <p:spPr bwMode="auto">
          <a:xfrm>
            <a:off x="71438" y="3492500"/>
            <a:ext cx="2997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016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5pPr>
            <a:lvl6pPr marL="25146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6pPr>
            <a:lvl7pPr marL="29718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7pPr>
            <a:lvl8pPr marL="34290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8pPr>
            <a:lvl9pPr marL="3886200" indent="-228600" defTabSz="449263" fontAlgn="base" hangingPunct="0">
              <a:lnSpc>
                <a:spcPct val="113000"/>
              </a:lnSpc>
              <a:spcBef>
                <a:spcPct val="0"/>
              </a:spcBef>
              <a:spcAft>
                <a:spcPct val="0"/>
              </a:spcAft>
              <a:buClr>
                <a:srgbClr val="000000"/>
              </a:buClr>
              <a:buSzPct val="100000"/>
              <a:buFont typeface="Times New Roman" pitchFamily="16"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rgbClr val="000000"/>
                </a:solidFill>
                <a:latin typeface="Arial" charset="0"/>
                <a:ea typeface="msmincho" charset="0"/>
                <a:cs typeface="msmincho" charset="0"/>
              </a:defRPr>
            </a:lvl9pPr>
          </a:lstStyle>
          <a:p>
            <a:pPr marL="41275" indent="0">
              <a:lnSpc>
                <a:spcPct val="100000"/>
              </a:lnSpc>
              <a:spcAft>
                <a:spcPts val="600"/>
              </a:spcAft>
              <a:buClrTx/>
              <a:defRPr/>
            </a:pPr>
            <a:r>
              <a:rPr lang="en-US" sz="1100" dirty="0">
                <a:solidFill>
                  <a:schemeClr val="tx1"/>
                </a:solidFill>
              </a:rPr>
              <a:t>6 flights during CALNEX 2010 used to evaluate LA basin anthropogenic emissions</a:t>
            </a:r>
          </a:p>
          <a:p>
            <a:pPr marL="41275" indent="0">
              <a:lnSpc>
                <a:spcPct val="100000"/>
              </a:lnSpc>
              <a:spcAft>
                <a:spcPts val="600"/>
              </a:spcAft>
              <a:buClrTx/>
              <a:defRPr/>
            </a:pPr>
            <a:r>
              <a:rPr lang="en-US" sz="1100" dirty="0">
                <a:solidFill>
                  <a:schemeClr val="tx1"/>
                </a:solidFill>
              </a:rPr>
              <a:t>3 flights during weekdays, 3 flights during weekends</a:t>
            </a: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dirty="0">
              <a:solidFill>
                <a:srgbClr val="1A1A4D"/>
              </a:solidFill>
            </a:endParaRPr>
          </a:p>
          <a:p>
            <a:pPr>
              <a:lnSpc>
                <a:spcPct val="100000"/>
              </a:lnSpc>
              <a:spcAft>
                <a:spcPts val="1425"/>
              </a:spcAft>
              <a:buClrTx/>
              <a:buFontTx/>
              <a:buNone/>
              <a:defRPr/>
            </a:pPr>
            <a:endParaRPr lang="en-US" sz="2800" dirty="0">
              <a:solidFill>
                <a:srgbClr val="1A1A4D"/>
              </a:solidFill>
            </a:endParaRPr>
          </a:p>
          <a:p>
            <a:pPr>
              <a:lnSpc>
                <a:spcPct val="100000"/>
              </a:lnSpc>
              <a:spcAft>
                <a:spcPts val="1425"/>
              </a:spcAft>
              <a:buClrTx/>
              <a:buFontTx/>
              <a:buNone/>
              <a:defRPr/>
            </a:pPr>
            <a:endParaRPr lang="en-US" sz="2800" dirty="0">
              <a:solidFill>
                <a:srgbClr val="1A1A4D"/>
              </a:solidFill>
            </a:endParaRPr>
          </a:p>
        </p:txBody>
      </p:sp>
      <p:sp>
        <p:nvSpPr>
          <p:cNvPr id="41993" name="Shape 141">
            <a:extLst>
              <a:ext uri="{FF2B5EF4-FFF2-40B4-BE49-F238E27FC236}">
                <a16:creationId xmlns="" xmlns:a16="http://schemas.microsoft.com/office/drawing/2014/main" id="{2C947A9E-E511-48B4-8522-76636B47D356}"/>
              </a:ext>
            </a:extLst>
          </p:cNvPr>
          <p:cNvSpPr txBox="1">
            <a:spLocks/>
          </p:cNvSpPr>
          <p:nvPr/>
        </p:nvSpPr>
        <p:spPr bwMode="auto">
          <a:xfrm>
            <a:off x="8444284" y="6091238"/>
            <a:ext cx="1852612"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341313" indent="-341313"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a:spcAft>
                <a:spcPts val="1425"/>
              </a:spcAft>
            </a:pPr>
            <a:r>
              <a:rPr lang="de-DE" altLang="en-US" sz="1400" dirty="0">
                <a:solidFill>
                  <a:srgbClr val="1A1A4D"/>
                </a:solidFill>
              </a:rPr>
              <a:t>-</a:t>
            </a:r>
            <a:r>
              <a:rPr lang="de-DE" altLang="en-US" sz="1400" dirty="0">
                <a:solidFill>
                  <a:srgbClr val="FF0000"/>
                </a:solidFill>
              </a:rPr>
              <a:t> </a:t>
            </a:r>
            <a:r>
              <a:rPr lang="de-DE" altLang="en-US" sz="1400" dirty="0" err="1">
                <a:solidFill>
                  <a:srgbClr val="FF0000"/>
                </a:solidFill>
              </a:rPr>
              <a:t>Using</a:t>
            </a:r>
            <a:r>
              <a:rPr lang="de-DE" altLang="en-US" sz="1400" dirty="0">
                <a:solidFill>
                  <a:srgbClr val="FF0000"/>
                </a:solidFill>
              </a:rPr>
              <a:t> NEI</a:t>
            </a:r>
          </a:p>
          <a:p>
            <a:pPr>
              <a:spcAft>
                <a:spcPts val="1425"/>
              </a:spcAft>
            </a:pPr>
            <a:r>
              <a:rPr lang="de-DE" altLang="en-US" sz="1400" dirty="0">
                <a:solidFill>
                  <a:srgbClr val="1A1A4D"/>
                </a:solidFill>
              </a:rPr>
              <a:t>- </a:t>
            </a:r>
            <a:r>
              <a:rPr lang="de-DE" altLang="en-US" sz="1400" dirty="0" err="1">
                <a:solidFill>
                  <a:srgbClr val="1A1A4D"/>
                </a:solidFill>
              </a:rPr>
              <a:t>Using</a:t>
            </a:r>
            <a:r>
              <a:rPr lang="de-DE" altLang="en-US" sz="1400" dirty="0">
                <a:solidFill>
                  <a:srgbClr val="1A1A4D"/>
                </a:solidFill>
              </a:rPr>
              <a:t> </a:t>
            </a:r>
            <a:r>
              <a:rPr lang="de-DE" altLang="en-US" sz="1400" dirty="0" err="1">
                <a:solidFill>
                  <a:srgbClr val="1A1A4D"/>
                </a:solidFill>
              </a:rPr>
              <a:t>Posterior</a:t>
            </a:r>
            <a:endParaRPr lang="de-DE" altLang="en-US" sz="1400" dirty="0">
              <a:solidFill>
                <a:srgbClr val="1A1A4D"/>
              </a:solidFill>
            </a:endParaRPr>
          </a:p>
        </p:txBody>
      </p:sp>
      <p:sp>
        <p:nvSpPr>
          <p:cNvPr id="41994" name="Shape 142">
            <a:extLst>
              <a:ext uri="{FF2B5EF4-FFF2-40B4-BE49-F238E27FC236}">
                <a16:creationId xmlns="" xmlns:a16="http://schemas.microsoft.com/office/drawing/2014/main" id="{7C7CC136-79E1-48C3-B4DC-B9A118DDE080}"/>
              </a:ext>
            </a:extLst>
          </p:cNvPr>
          <p:cNvSpPr>
            <a:spLocks noChangeArrowheads="1"/>
          </p:cNvSpPr>
          <p:nvPr/>
        </p:nvSpPr>
        <p:spPr bwMode="auto">
          <a:xfrm>
            <a:off x="4921250" y="4429125"/>
            <a:ext cx="3546475" cy="26654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endParaRPr lang="de-DE" altLang="en-US"/>
          </a:p>
        </p:txBody>
      </p:sp>
      <p:sp>
        <p:nvSpPr>
          <p:cNvPr id="41995" name="Shape 78">
            <a:extLst>
              <a:ext uri="{FF2B5EF4-FFF2-40B4-BE49-F238E27FC236}">
                <a16:creationId xmlns="" xmlns:a16="http://schemas.microsoft.com/office/drawing/2014/main" id="{99C46946-1D44-43CE-93C0-01BEDB04919E}"/>
              </a:ext>
            </a:extLst>
          </p:cNvPr>
          <p:cNvSpPr txBox="1">
            <a:spLocks noChangeArrowheads="1"/>
          </p:cNvSpPr>
          <p:nvPr/>
        </p:nvSpPr>
        <p:spPr bwMode="auto">
          <a:xfrm>
            <a:off x="3271838" y="3394075"/>
            <a:ext cx="2273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algn="ctr" eaLnBrk="1"/>
            <a:r>
              <a:rPr lang="de-DE" altLang="en-US" sz="1100">
                <a:solidFill>
                  <a:schemeClr val="tx1"/>
                </a:solidFill>
              </a:rPr>
              <a:t>flux in NEI 2005</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B443E67B-A60F-41F2-B02F-179E79984249}"/>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Remarks</a:t>
            </a:r>
          </a:p>
        </p:txBody>
      </p:sp>
      <p:sp>
        <p:nvSpPr>
          <p:cNvPr id="3" name="Text Box 2">
            <a:extLst>
              <a:ext uri="{FF2B5EF4-FFF2-40B4-BE49-F238E27FC236}">
                <a16:creationId xmlns="" xmlns:a16="http://schemas.microsoft.com/office/drawing/2014/main" id="{DAF2F5D6-1A9A-465D-B809-5720EC3477B2}"/>
              </a:ext>
            </a:extLst>
          </p:cNvPr>
          <p:cNvSpPr txBox="1">
            <a:spLocks noChangeArrowheads="1"/>
          </p:cNvSpPr>
          <p:nvPr/>
        </p:nvSpPr>
        <p:spPr bwMode="auto">
          <a:xfrm>
            <a:off x="436563" y="922338"/>
            <a:ext cx="9174162"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algn="just" defTabSz="456915" eaLnBrk="1">
              <a:spcAft>
                <a:spcPts val="1425"/>
              </a:spcAft>
              <a:buClr>
                <a:schemeClr val="bg1">
                  <a:lumMod val="50000"/>
                </a:schemeClr>
              </a:buClr>
              <a:buFont typeface="Wingdings" pitchFamily="2" charset="2"/>
              <a:buChar char=""/>
              <a:defRPr/>
            </a:pPr>
            <a:r>
              <a:rPr lang="en-US" sz="1800" dirty="0">
                <a:solidFill>
                  <a:schemeClr val="tx1"/>
                </a:solidFill>
              </a:rPr>
              <a:t>Backtracking is very useful and computationally very efficient  (consider doing </a:t>
            </a:r>
            <a:r>
              <a:rPr lang="en-US" sz="1800" dirty="0" err="1">
                <a:solidFill>
                  <a:schemeClr val="tx1"/>
                </a:solidFill>
              </a:rPr>
              <a:t>fwd</a:t>
            </a:r>
            <a:r>
              <a:rPr lang="en-US" sz="1800" dirty="0">
                <a:solidFill>
                  <a:schemeClr val="tx1"/>
                </a:solidFill>
              </a:rPr>
              <a:t> runs from all the potential source locations, strengths and times to understand ONE single measurement at one time!). Usually constrains in the information are needed to narrow down possibilities, for example point emission, time of emission, a priori estimate of the emission, data fusion with independent data sources (i.e., seismic, infrasound…)</a:t>
            </a:r>
            <a:endParaRPr lang="en-US" sz="1800" i="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9E86CB4D-4638-4286-8D15-1B0E2E0F4D52}"/>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uncertainties</a:t>
            </a:r>
          </a:p>
        </p:txBody>
      </p:sp>
      <p:sp>
        <p:nvSpPr>
          <p:cNvPr id="12291" name="Text Box 2">
            <a:extLst>
              <a:ext uri="{FF2B5EF4-FFF2-40B4-BE49-F238E27FC236}">
                <a16:creationId xmlns="" xmlns:a16="http://schemas.microsoft.com/office/drawing/2014/main" id="{9DBD401A-42CF-420F-969B-CB337085F7FC}"/>
              </a:ext>
            </a:extLst>
          </p:cNvPr>
          <p:cNvSpPr txBox="1">
            <a:spLocks noChangeArrowheads="1"/>
          </p:cNvSpPr>
          <p:nvPr/>
        </p:nvSpPr>
        <p:spPr bwMode="auto">
          <a:xfrm>
            <a:off x="287338" y="900113"/>
            <a:ext cx="9174162"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Let’s have a look at some of the uncertainties involved in the </a:t>
            </a:r>
            <a:r>
              <a:rPr lang="en-US" sz="1800" dirty="0" err="1">
                <a:solidFill>
                  <a:schemeClr val="tx1"/>
                </a:solidFill>
              </a:rPr>
              <a:t>modelling</a:t>
            </a:r>
            <a:r>
              <a:rPr lang="en-US" sz="1800" dirty="0">
                <a:solidFill>
                  <a:schemeClr val="tx1"/>
                </a:solidFill>
              </a:rPr>
              <a:t> procedure:</a:t>
            </a:r>
          </a:p>
        </p:txBody>
      </p:sp>
      <p:sp>
        <p:nvSpPr>
          <p:cNvPr id="5" name="Rechteck 4">
            <a:extLst>
              <a:ext uri="{FF2B5EF4-FFF2-40B4-BE49-F238E27FC236}">
                <a16:creationId xmlns="" xmlns:a16="http://schemas.microsoft.com/office/drawing/2014/main" id="{B0B0E274-CDF0-4696-A077-342EED192F26}"/>
              </a:ext>
            </a:extLst>
          </p:cNvPr>
          <p:cNvSpPr/>
          <p:nvPr/>
        </p:nvSpPr>
        <p:spPr bwMode="auto">
          <a:xfrm>
            <a:off x="3816350" y="2171700"/>
            <a:ext cx="1855788" cy="755650"/>
          </a:xfrm>
          <a:prstGeom prst="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lstStyle/>
          <a:p>
            <a:pPr algn="ctr" defTabSz="457200">
              <a:buFont typeface="Times New Roman" pitchFamily="16" charset="0"/>
              <a:buNone/>
              <a:defRPr/>
            </a:pPr>
            <a:r>
              <a:rPr lang="de-DE" sz="1800" dirty="0" err="1">
                <a:latin typeface="Arial" charset="0"/>
                <a:ea typeface="ＭＳ Ｐゴシック" charset="-128"/>
              </a:rPr>
              <a:t>Atmospheric</a:t>
            </a:r>
            <a:r>
              <a:rPr lang="de-DE" sz="1800" dirty="0">
                <a:latin typeface="Arial" charset="0"/>
                <a:ea typeface="ＭＳ Ｐゴシック" charset="-128"/>
              </a:rPr>
              <a:t> </a:t>
            </a:r>
            <a:r>
              <a:rPr lang="de-DE" sz="1800" dirty="0" err="1">
                <a:latin typeface="Arial" charset="0"/>
                <a:ea typeface="ＭＳ Ｐゴシック" charset="-128"/>
              </a:rPr>
              <a:t>transport</a:t>
            </a:r>
            <a:r>
              <a:rPr lang="de-DE" sz="1800" dirty="0">
                <a:latin typeface="Arial" charset="0"/>
                <a:ea typeface="ＭＳ Ｐゴシック" charset="-128"/>
              </a:rPr>
              <a:t> </a:t>
            </a:r>
            <a:r>
              <a:rPr lang="de-DE" sz="1800" dirty="0" err="1">
                <a:latin typeface="Arial" charset="0"/>
                <a:ea typeface="ＭＳ Ｐゴシック" charset="-128"/>
              </a:rPr>
              <a:t>model</a:t>
            </a:r>
            <a:endParaRPr lang="de-DE" sz="1800" dirty="0">
              <a:latin typeface="Arial" charset="0"/>
              <a:ea typeface="ＭＳ Ｐゴシック" charset="-128"/>
            </a:endParaRPr>
          </a:p>
        </p:txBody>
      </p:sp>
      <p:sp>
        <p:nvSpPr>
          <p:cNvPr id="44037" name="Rechteck 5">
            <a:extLst>
              <a:ext uri="{FF2B5EF4-FFF2-40B4-BE49-F238E27FC236}">
                <a16:creationId xmlns="" xmlns:a16="http://schemas.microsoft.com/office/drawing/2014/main" id="{C809AB26-B7FA-4397-8AF9-AAE71F3174D8}"/>
              </a:ext>
            </a:extLst>
          </p:cNvPr>
          <p:cNvSpPr>
            <a:spLocks noChangeArrowheads="1"/>
          </p:cNvSpPr>
          <p:nvPr/>
        </p:nvSpPr>
        <p:spPr bwMode="auto">
          <a:xfrm>
            <a:off x="576263" y="1908175"/>
            <a:ext cx="2519362" cy="1282700"/>
          </a:xfrm>
          <a:prstGeom prst="rect">
            <a:avLst/>
          </a:prstGeom>
          <a:solidFill>
            <a:srgbClr val="FF7C80"/>
          </a:solidFill>
          <a:ln w="9525" algn="ctr">
            <a:solidFill>
              <a:schemeClr val="tx1"/>
            </a:solidFill>
            <a:round/>
            <a:headEnd/>
            <a:tailEnd/>
          </a:ln>
        </p:spPr>
        <p:txBody>
          <a:bodyPr/>
          <a:lstStyle>
            <a:lvl1pPr defTabSz="457200" eaLnBrk="0">
              <a:defRPr sz="2400">
                <a:solidFill>
                  <a:schemeClr val="bg1"/>
                </a:solidFill>
                <a:latin typeface="Arial" panose="020B0604020202020204" pitchFamily="34" charset="0"/>
                <a:ea typeface="ＭＳ Ｐゴシック" panose="020B0600070205080204" pitchFamily="34" charset="-128"/>
              </a:defRPr>
            </a:lvl1pPr>
            <a:lvl2pPr marL="742950" indent="-285750" defTabSz="457200" eaLnBrk="0">
              <a:defRPr sz="2400">
                <a:solidFill>
                  <a:schemeClr val="bg1"/>
                </a:solidFill>
                <a:latin typeface="Arial" panose="020B0604020202020204" pitchFamily="34" charset="0"/>
                <a:ea typeface="ＭＳ Ｐゴシック" panose="020B0600070205080204" pitchFamily="34" charset="-128"/>
              </a:defRPr>
            </a:lvl2pPr>
            <a:lvl3pPr marL="1143000" indent="-228600" defTabSz="457200" eaLnBrk="0">
              <a:defRPr sz="2400">
                <a:solidFill>
                  <a:schemeClr val="bg1"/>
                </a:solidFill>
                <a:latin typeface="Arial" panose="020B0604020202020204" pitchFamily="34" charset="0"/>
                <a:ea typeface="ＭＳ Ｐゴシック" panose="020B0600070205080204" pitchFamily="34" charset="-128"/>
              </a:defRPr>
            </a:lvl3pPr>
            <a:lvl4pPr marL="1600200" indent="-228600" defTabSz="457200" eaLnBrk="0">
              <a:defRPr sz="2400">
                <a:solidFill>
                  <a:schemeClr val="bg1"/>
                </a:solidFill>
                <a:latin typeface="Arial" panose="020B0604020202020204" pitchFamily="34" charset="0"/>
                <a:ea typeface="ＭＳ Ｐゴシック" panose="020B0600070205080204" pitchFamily="34" charset="-128"/>
              </a:defRPr>
            </a:lvl4pPr>
            <a:lvl5pPr marL="2057400" indent="-228600" defTabSz="4572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algn="ctr" eaLnBrk="1"/>
            <a:r>
              <a:rPr lang="de-DE" altLang="en-US" sz="1800">
                <a:solidFill>
                  <a:schemeClr val="tx1"/>
                </a:solidFill>
              </a:rPr>
              <a:t>Source term (nuclear, gridded inventory, volcanic emission…)</a:t>
            </a:r>
          </a:p>
        </p:txBody>
      </p:sp>
      <p:sp>
        <p:nvSpPr>
          <p:cNvPr id="7" name="Rechteck 6">
            <a:extLst>
              <a:ext uri="{FF2B5EF4-FFF2-40B4-BE49-F238E27FC236}">
                <a16:creationId xmlns="" xmlns:a16="http://schemas.microsoft.com/office/drawing/2014/main" id="{D6964AED-1DED-4D86-ACD3-294B4A657672}"/>
              </a:ext>
            </a:extLst>
          </p:cNvPr>
          <p:cNvSpPr/>
          <p:nvPr/>
        </p:nvSpPr>
        <p:spPr bwMode="auto">
          <a:xfrm>
            <a:off x="3652838" y="3492500"/>
            <a:ext cx="2187575" cy="1008063"/>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defTabSz="457200">
              <a:defRPr/>
            </a:pPr>
            <a:r>
              <a:rPr lang="de-DE" sz="1800" dirty="0" err="1">
                <a:solidFill>
                  <a:schemeClr val="tx1"/>
                </a:solidFill>
                <a:latin typeface="Arial" charset="0"/>
              </a:rPr>
              <a:t>Meteorological</a:t>
            </a:r>
            <a:r>
              <a:rPr lang="de-DE" sz="1800" dirty="0">
                <a:solidFill>
                  <a:schemeClr val="tx1"/>
                </a:solidFill>
                <a:latin typeface="Arial" charset="0"/>
              </a:rPr>
              <a:t> </a:t>
            </a:r>
            <a:r>
              <a:rPr lang="de-DE" sz="1800" dirty="0" err="1">
                <a:solidFill>
                  <a:schemeClr val="tx1"/>
                </a:solidFill>
                <a:latin typeface="Arial" charset="0"/>
              </a:rPr>
              <a:t>driving</a:t>
            </a:r>
            <a:r>
              <a:rPr lang="de-DE" sz="1800" dirty="0">
                <a:solidFill>
                  <a:schemeClr val="tx1"/>
                </a:solidFill>
                <a:latin typeface="Arial" charset="0"/>
              </a:rPr>
              <a:t> </a:t>
            </a:r>
            <a:r>
              <a:rPr lang="de-DE" sz="1800" dirty="0" err="1">
                <a:solidFill>
                  <a:schemeClr val="tx1"/>
                </a:solidFill>
                <a:latin typeface="Arial" charset="0"/>
              </a:rPr>
              <a:t>data</a:t>
            </a:r>
            <a:r>
              <a:rPr lang="de-DE" sz="1800" dirty="0">
                <a:solidFill>
                  <a:schemeClr val="tx1"/>
                </a:solidFill>
                <a:latin typeface="Arial" charset="0"/>
              </a:rPr>
              <a:t>/</a:t>
            </a:r>
            <a:r>
              <a:rPr lang="de-DE" sz="1800" dirty="0" err="1">
                <a:solidFill>
                  <a:schemeClr val="tx1"/>
                </a:solidFill>
                <a:latin typeface="Arial" charset="0"/>
              </a:rPr>
              <a:t>models</a:t>
            </a:r>
            <a:r>
              <a:rPr lang="de-DE" sz="1800" dirty="0">
                <a:solidFill>
                  <a:schemeClr val="tx1"/>
                </a:solidFill>
                <a:latin typeface="Arial" charset="0"/>
              </a:rPr>
              <a:t> (NWP)</a:t>
            </a:r>
          </a:p>
        </p:txBody>
      </p:sp>
      <p:sp>
        <p:nvSpPr>
          <p:cNvPr id="8" name="Rechteck 7">
            <a:extLst>
              <a:ext uri="{FF2B5EF4-FFF2-40B4-BE49-F238E27FC236}">
                <a16:creationId xmlns="" xmlns:a16="http://schemas.microsoft.com/office/drawing/2014/main" id="{CF9A2177-F10F-4962-A329-A60D8A560A2D}"/>
              </a:ext>
            </a:extLst>
          </p:cNvPr>
          <p:cNvSpPr>
            <a:spLocks noChangeArrowheads="1"/>
          </p:cNvSpPr>
          <p:nvPr/>
        </p:nvSpPr>
        <p:spPr bwMode="auto">
          <a:xfrm>
            <a:off x="6335713" y="2001838"/>
            <a:ext cx="2952750" cy="1095375"/>
          </a:xfrm>
          <a:prstGeom prst="rect">
            <a:avLst/>
          </a:prstGeom>
          <a:solidFill>
            <a:schemeClr val="bg1"/>
          </a:solidFill>
          <a:ln w="9525" algn="ctr">
            <a:solidFill>
              <a:schemeClr val="bg2">
                <a:lumMod val="60000"/>
                <a:lumOff val="40000"/>
              </a:schemeClr>
            </a:solidFill>
            <a:round/>
            <a:headEnd/>
            <a:tailEnd/>
          </a:ln>
        </p:spPr>
        <p:txBody>
          <a:bodyPr/>
          <a:lstStyle/>
          <a:p>
            <a:pPr algn="ctr" defTabSz="457200">
              <a:defRPr/>
            </a:pPr>
            <a:r>
              <a:rPr lang="de-DE" sz="1800" dirty="0" err="1">
                <a:solidFill>
                  <a:schemeClr val="bg1">
                    <a:lumMod val="50000"/>
                  </a:schemeClr>
                </a:solidFill>
                <a:latin typeface="Arial" charset="0"/>
              </a:rPr>
              <a:t>Estimated</a:t>
            </a:r>
            <a:r>
              <a:rPr lang="de-DE" sz="1800" dirty="0">
                <a:solidFill>
                  <a:schemeClr val="bg1">
                    <a:lumMod val="50000"/>
                  </a:schemeClr>
                </a:solidFill>
                <a:latin typeface="Arial" charset="0"/>
              </a:rPr>
              <a:t> </a:t>
            </a:r>
            <a:r>
              <a:rPr lang="de-DE" sz="1800" dirty="0" err="1">
                <a:solidFill>
                  <a:schemeClr val="bg1">
                    <a:lumMod val="50000"/>
                  </a:schemeClr>
                </a:solidFill>
                <a:latin typeface="Arial" charset="0"/>
              </a:rPr>
              <a:t>ambient</a:t>
            </a:r>
            <a:r>
              <a:rPr lang="de-DE" sz="1800" dirty="0">
                <a:solidFill>
                  <a:schemeClr val="bg1">
                    <a:lumMod val="50000"/>
                  </a:schemeClr>
                </a:solidFill>
                <a:latin typeface="Arial" charset="0"/>
              </a:rPr>
              <a:t> </a:t>
            </a:r>
            <a:r>
              <a:rPr lang="de-DE" sz="1800" dirty="0" err="1">
                <a:solidFill>
                  <a:schemeClr val="bg1">
                    <a:lumMod val="50000"/>
                  </a:schemeClr>
                </a:solidFill>
                <a:latin typeface="Arial" charset="0"/>
              </a:rPr>
              <a:t>concentrations</a:t>
            </a:r>
            <a:r>
              <a:rPr lang="de-DE" sz="1800" dirty="0">
                <a:solidFill>
                  <a:schemeClr val="bg1">
                    <a:lumMod val="50000"/>
                  </a:schemeClr>
                </a:solidFill>
                <a:latin typeface="Arial" charset="0"/>
              </a:rPr>
              <a:t>/</a:t>
            </a:r>
            <a:r>
              <a:rPr lang="de-DE" sz="1800" dirty="0" err="1">
                <a:solidFill>
                  <a:schemeClr val="bg1">
                    <a:lumMod val="50000"/>
                  </a:schemeClr>
                </a:solidFill>
                <a:latin typeface="Arial" charset="0"/>
              </a:rPr>
              <a:t>deposition</a:t>
            </a:r>
            <a:r>
              <a:rPr lang="de-DE" sz="1800" dirty="0">
                <a:solidFill>
                  <a:schemeClr val="bg1">
                    <a:lumMod val="50000"/>
                  </a:schemeClr>
                </a:solidFill>
                <a:latin typeface="Arial" charset="0"/>
              </a:rPr>
              <a:t> </a:t>
            </a:r>
            <a:r>
              <a:rPr lang="de-DE" sz="1800" dirty="0" err="1">
                <a:solidFill>
                  <a:schemeClr val="bg1">
                    <a:lumMod val="50000"/>
                  </a:schemeClr>
                </a:solidFill>
                <a:latin typeface="Arial" charset="0"/>
              </a:rPr>
              <a:t>downwind</a:t>
            </a:r>
            <a:r>
              <a:rPr lang="de-DE" sz="1800" dirty="0">
                <a:solidFill>
                  <a:schemeClr val="bg1">
                    <a:lumMod val="50000"/>
                  </a:schemeClr>
                </a:solidFill>
                <a:latin typeface="Arial" charset="0"/>
              </a:rPr>
              <a:t>  - SRS </a:t>
            </a:r>
            <a:r>
              <a:rPr lang="de-DE" sz="1800" dirty="0" err="1">
                <a:solidFill>
                  <a:schemeClr val="bg1">
                    <a:lumMod val="50000"/>
                  </a:schemeClr>
                </a:solidFill>
                <a:latin typeface="Arial" charset="0"/>
              </a:rPr>
              <a:t>fields</a:t>
            </a:r>
            <a:r>
              <a:rPr lang="de-DE" sz="1800" dirty="0">
                <a:solidFill>
                  <a:schemeClr val="bg1">
                    <a:lumMod val="50000"/>
                  </a:schemeClr>
                </a:solidFill>
                <a:latin typeface="Arial" charset="0"/>
              </a:rPr>
              <a:t>…</a:t>
            </a:r>
          </a:p>
        </p:txBody>
      </p:sp>
      <p:cxnSp>
        <p:nvCxnSpPr>
          <p:cNvPr id="44040" name="Gerade Verbindung mit Pfeil 3">
            <a:extLst>
              <a:ext uri="{FF2B5EF4-FFF2-40B4-BE49-F238E27FC236}">
                <a16:creationId xmlns="" xmlns:a16="http://schemas.microsoft.com/office/drawing/2014/main" id="{C2DE41B8-F614-4668-A97A-8AFE1622D4E8}"/>
              </a:ext>
            </a:extLst>
          </p:cNvPr>
          <p:cNvCxnSpPr>
            <a:cxnSpLocks noChangeShapeType="1"/>
            <a:stCxn id="44037" idx="3"/>
            <a:endCxn id="5" idx="1"/>
          </p:cNvCxnSpPr>
          <p:nvPr/>
        </p:nvCxnSpPr>
        <p:spPr bwMode="auto">
          <a:xfrm flipV="1">
            <a:off x="3095625" y="2549525"/>
            <a:ext cx="72072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mit Pfeil 10">
            <a:extLst>
              <a:ext uri="{FF2B5EF4-FFF2-40B4-BE49-F238E27FC236}">
                <a16:creationId xmlns="" xmlns:a16="http://schemas.microsoft.com/office/drawing/2014/main" id="{65A49527-2272-4FEF-93E2-D6AA031D6442}"/>
              </a:ext>
            </a:extLst>
          </p:cNvPr>
          <p:cNvCxnSpPr>
            <a:cxnSpLocks noChangeShapeType="1"/>
            <a:stCxn id="5" idx="3"/>
            <a:endCxn id="8" idx="1"/>
          </p:cNvCxnSpPr>
          <p:nvPr/>
        </p:nvCxnSpPr>
        <p:spPr bwMode="auto">
          <a:xfrm>
            <a:off x="5672138" y="2549525"/>
            <a:ext cx="663575" cy="0"/>
          </a:xfrm>
          <a:prstGeom prst="straightConnector1">
            <a:avLst/>
          </a:prstGeom>
          <a:noFill/>
          <a:ln w="38100" algn="ctr">
            <a:solidFill>
              <a:schemeClr val="bg2">
                <a:lumMod val="60000"/>
                <a:lumOff val="40000"/>
              </a:schemeClr>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2" name="Gerade Verbindung mit Pfeil 16">
            <a:extLst>
              <a:ext uri="{FF2B5EF4-FFF2-40B4-BE49-F238E27FC236}">
                <a16:creationId xmlns="" xmlns:a16="http://schemas.microsoft.com/office/drawing/2014/main" id="{8A013704-E7DB-4827-B578-24862C6D9343}"/>
              </a:ext>
            </a:extLst>
          </p:cNvPr>
          <p:cNvCxnSpPr>
            <a:cxnSpLocks noChangeShapeType="1"/>
            <a:stCxn id="7" idx="0"/>
            <a:endCxn id="5" idx="2"/>
          </p:cNvCxnSpPr>
          <p:nvPr/>
        </p:nvCxnSpPr>
        <p:spPr bwMode="auto">
          <a:xfrm flipH="1" flipV="1">
            <a:off x="4743450" y="2927350"/>
            <a:ext cx="3175" cy="56515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 xmlns:a16="http://schemas.microsoft.com/office/drawing/2014/main" id="{5676D449-6C3C-467E-80A2-0EB7EEE1DD81}"/>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
        <p:nvSpPr>
          <p:cNvPr id="7" name="Text Box 2">
            <a:extLst>
              <a:ext uri="{FF2B5EF4-FFF2-40B4-BE49-F238E27FC236}">
                <a16:creationId xmlns="" xmlns:a16="http://schemas.microsoft.com/office/drawing/2014/main" id="{E9A41149-6BF0-4733-B6DC-1B4BC86E5E19}"/>
              </a:ext>
            </a:extLst>
          </p:cNvPr>
          <p:cNvSpPr txBox="1">
            <a:spLocks noChangeArrowheads="1"/>
          </p:cNvSpPr>
          <p:nvPr/>
        </p:nvSpPr>
        <p:spPr bwMode="auto">
          <a:xfrm>
            <a:off x="360363" y="827088"/>
            <a:ext cx="917416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Two basic types of reference frames to model atmospheric flows:</a:t>
            </a:r>
            <a:endParaRPr lang="en-US" sz="1800" i="1" dirty="0">
              <a:solidFill>
                <a:schemeClr val="tx1"/>
              </a:solidFill>
            </a:endParaRPr>
          </a:p>
        </p:txBody>
      </p:sp>
      <p:pic>
        <p:nvPicPr>
          <p:cNvPr id="6148" name="Picture 4">
            <a:extLst>
              <a:ext uri="{FF2B5EF4-FFF2-40B4-BE49-F238E27FC236}">
                <a16:creationId xmlns="" xmlns:a16="http://schemas.microsoft.com/office/drawing/2014/main" id="{85D9BC27-119C-4C27-83A4-4F92BFEDD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1835150"/>
            <a:ext cx="8035925" cy="40973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eck 1">
            <a:extLst>
              <a:ext uri="{FF2B5EF4-FFF2-40B4-BE49-F238E27FC236}">
                <a16:creationId xmlns="" xmlns:a16="http://schemas.microsoft.com/office/drawing/2014/main" id="{76C5E397-A908-4B73-A2E9-9638440981DD}"/>
              </a:ext>
            </a:extLst>
          </p:cNvPr>
          <p:cNvSpPr/>
          <p:nvPr/>
        </p:nvSpPr>
        <p:spPr bwMode="auto">
          <a:xfrm>
            <a:off x="820738" y="5132388"/>
            <a:ext cx="835025" cy="792162"/>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2" name="Rechteck 11">
            <a:extLst>
              <a:ext uri="{FF2B5EF4-FFF2-40B4-BE49-F238E27FC236}">
                <a16:creationId xmlns="" xmlns:a16="http://schemas.microsoft.com/office/drawing/2014/main" id="{B9EE00D2-B582-48FF-AACB-2080810AF1AE}"/>
              </a:ext>
            </a:extLst>
          </p:cNvPr>
          <p:cNvSpPr/>
          <p:nvPr/>
        </p:nvSpPr>
        <p:spPr bwMode="auto">
          <a:xfrm>
            <a:off x="1655763" y="5132388"/>
            <a:ext cx="835025" cy="792162"/>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3" name="Rechteck 12">
            <a:extLst>
              <a:ext uri="{FF2B5EF4-FFF2-40B4-BE49-F238E27FC236}">
                <a16:creationId xmlns="" xmlns:a16="http://schemas.microsoft.com/office/drawing/2014/main" id="{AF5F7C02-278F-445E-9349-A849B96356F0}"/>
              </a:ext>
            </a:extLst>
          </p:cNvPr>
          <p:cNvSpPr/>
          <p:nvPr/>
        </p:nvSpPr>
        <p:spPr bwMode="auto">
          <a:xfrm>
            <a:off x="2487613" y="5132388"/>
            <a:ext cx="835025" cy="792162"/>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4" name="Rechteck 13">
            <a:extLst>
              <a:ext uri="{FF2B5EF4-FFF2-40B4-BE49-F238E27FC236}">
                <a16:creationId xmlns="" xmlns:a16="http://schemas.microsoft.com/office/drawing/2014/main" id="{CC7400B1-4080-4646-AD9A-896745E0F30E}"/>
              </a:ext>
            </a:extLst>
          </p:cNvPr>
          <p:cNvSpPr/>
          <p:nvPr/>
        </p:nvSpPr>
        <p:spPr bwMode="auto">
          <a:xfrm>
            <a:off x="3322638" y="5132388"/>
            <a:ext cx="835025" cy="792162"/>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5" name="Rechteck 14">
            <a:extLst>
              <a:ext uri="{FF2B5EF4-FFF2-40B4-BE49-F238E27FC236}">
                <a16:creationId xmlns="" xmlns:a16="http://schemas.microsoft.com/office/drawing/2014/main" id="{8638D944-92AC-4057-9CE3-582FCEAFEF6E}"/>
              </a:ext>
            </a:extLst>
          </p:cNvPr>
          <p:cNvSpPr/>
          <p:nvPr/>
        </p:nvSpPr>
        <p:spPr bwMode="auto">
          <a:xfrm>
            <a:off x="823913" y="4340225"/>
            <a:ext cx="835025" cy="792163"/>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6" name="Rechteck 15">
            <a:extLst>
              <a:ext uri="{FF2B5EF4-FFF2-40B4-BE49-F238E27FC236}">
                <a16:creationId xmlns="" xmlns:a16="http://schemas.microsoft.com/office/drawing/2014/main" id="{0FD28E25-F03A-45EE-B0BF-FEED7F819C70}"/>
              </a:ext>
            </a:extLst>
          </p:cNvPr>
          <p:cNvSpPr/>
          <p:nvPr/>
        </p:nvSpPr>
        <p:spPr bwMode="auto">
          <a:xfrm>
            <a:off x="1657350" y="4340225"/>
            <a:ext cx="835025" cy="792163"/>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7" name="Rechteck 16">
            <a:extLst>
              <a:ext uri="{FF2B5EF4-FFF2-40B4-BE49-F238E27FC236}">
                <a16:creationId xmlns="" xmlns:a16="http://schemas.microsoft.com/office/drawing/2014/main" id="{2723F1CC-1E88-4420-BCDF-B6EA8674E4A4}"/>
              </a:ext>
            </a:extLst>
          </p:cNvPr>
          <p:cNvSpPr/>
          <p:nvPr/>
        </p:nvSpPr>
        <p:spPr bwMode="auto">
          <a:xfrm>
            <a:off x="2490788" y="4340225"/>
            <a:ext cx="835025" cy="792163"/>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18" name="Rechteck 17">
            <a:extLst>
              <a:ext uri="{FF2B5EF4-FFF2-40B4-BE49-F238E27FC236}">
                <a16:creationId xmlns="" xmlns:a16="http://schemas.microsoft.com/office/drawing/2014/main" id="{5A8E9B37-B3DC-4119-9510-4FAC3AF7D96B}"/>
              </a:ext>
            </a:extLst>
          </p:cNvPr>
          <p:cNvSpPr/>
          <p:nvPr/>
        </p:nvSpPr>
        <p:spPr bwMode="auto">
          <a:xfrm>
            <a:off x="3324225" y="4340225"/>
            <a:ext cx="835025" cy="792163"/>
          </a:xfrm>
          <a:prstGeom prst="rect">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3" name="Freihandform 2">
            <a:extLst>
              <a:ext uri="{FF2B5EF4-FFF2-40B4-BE49-F238E27FC236}">
                <a16:creationId xmlns="" xmlns:a16="http://schemas.microsoft.com/office/drawing/2014/main" id="{0CC09082-E2CE-4779-8389-093963AC62E7}"/>
              </a:ext>
            </a:extLst>
          </p:cNvPr>
          <p:cNvSpPr/>
          <p:nvPr/>
        </p:nvSpPr>
        <p:spPr bwMode="auto">
          <a:xfrm>
            <a:off x="1944688" y="3132138"/>
            <a:ext cx="5035550" cy="1050925"/>
          </a:xfrm>
          <a:custGeom>
            <a:avLst/>
            <a:gdLst>
              <a:gd name="connsiteX0" fmla="*/ 0 w 5036820"/>
              <a:gd name="connsiteY0" fmla="*/ 266700 h 1051560"/>
              <a:gd name="connsiteX1" fmla="*/ 53340 w 5036820"/>
              <a:gd name="connsiteY1" fmla="*/ 236220 h 1051560"/>
              <a:gd name="connsiteX2" fmla="*/ 205740 w 5036820"/>
              <a:gd name="connsiteY2" fmla="*/ 137160 h 1051560"/>
              <a:gd name="connsiteX3" fmla="*/ 266700 w 5036820"/>
              <a:gd name="connsiteY3" fmla="*/ 114300 h 1051560"/>
              <a:gd name="connsiteX4" fmla="*/ 297180 w 5036820"/>
              <a:gd name="connsiteY4" fmla="*/ 99060 h 1051560"/>
              <a:gd name="connsiteX5" fmla="*/ 350520 w 5036820"/>
              <a:gd name="connsiteY5" fmla="*/ 83820 h 1051560"/>
              <a:gd name="connsiteX6" fmla="*/ 464820 w 5036820"/>
              <a:gd name="connsiteY6" fmla="*/ 38100 h 1051560"/>
              <a:gd name="connsiteX7" fmla="*/ 762000 w 5036820"/>
              <a:gd name="connsiteY7" fmla="*/ 7620 h 1051560"/>
              <a:gd name="connsiteX8" fmla="*/ 838200 w 5036820"/>
              <a:gd name="connsiteY8" fmla="*/ 0 h 1051560"/>
              <a:gd name="connsiteX9" fmla="*/ 1226820 w 5036820"/>
              <a:gd name="connsiteY9" fmla="*/ 7620 h 1051560"/>
              <a:gd name="connsiteX10" fmla="*/ 1424940 w 5036820"/>
              <a:gd name="connsiteY10" fmla="*/ 22860 h 1051560"/>
              <a:gd name="connsiteX11" fmla="*/ 1607820 w 5036820"/>
              <a:gd name="connsiteY11" fmla="*/ 76200 h 1051560"/>
              <a:gd name="connsiteX12" fmla="*/ 1661160 w 5036820"/>
              <a:gd name="connsiteY12" fmla="*/ 91440 h 1051560"/>
              <a:gd name="connsiteX13" fmla="*/ 1729740 w 5036820"/>
              <a:gd name="connsiteY13" fmla="*/ 129540 h 1051560"/>
              <a:gd name="connsiteX14" fmla="*/ 1775460 w 5036820"/>
              <a:gd name="connsiteY14" fmla="*/ 160020 h 1051560"/>
              <a:gd name="connsiteX15" fmla="*/ 1859280 w 5036820"/>
              <a:gd name="connsiteY15" fmla="*/ 198120 h 1051560"/>
              <a:gd name="connsiteX16" fmla="*/ 1889760 w 5036820"/>
              <a:gd name="connsiteY16" fmla="*/ 213360 h 1051560"/>
              <a:gd name="connsiteX17" fmla="*/ 2004060 w 5036820"/>
              <a:gd name="connsiteY17" fmla="*/ 266700 h 1051560"/>
              <a:gd name="connsiteX18" fmla="*/ 2026920 w 5036820"/>
              <a:gd name="connsiteY18" fmla="*/ 281940 h 1051560"/>
              <a:gd name="connsiteX19" fmla="*/ 2072640 w 5036820"/>
              <a:gd name="connsiteY19" fmla="*/ 297180 h 1051560"/>
              <a:gd name="connsiteX20" fmla="*/ 2133600 w 5036820"/>
              <a:gd name="connsiteY20" fmla="*/ 335280 h 1051560"/>
              <a:gd name="connsiteX21" fmla="*/ 2179320 w 5036820"/>
              <a:gd name="connsiteY21" fmla="*/ 358140 h 1051560"/>
              <a:gd name="connsiteX22" fmla="*/ 2217420 w 5036820"/>
              <a:gd name="connsiteY22" fmla="*/ 381000 h 1051560"/>
              <a:gd name="connsiteX23" fmla="*/ 2263140 w 5036820"/>
              <a:gd name="connsiteY23" fmla="*/ 396240 h 1051560"/>
              <a:gd name="connsiteX24" fmla="*/ 2339340 w 5036820"/>
              <a:gd name="connsiteY24" fmla="*/ 434340 h 1051560"/>
              <a:gd name="connsiteX25" fmla="*/ 2400300 w 5036820"/>
              <a:gd name="connsiteY25" fmla="*/ 464820 h 1051560"/>
              <a:gd name="connsiteX26" fmla="*/ 2484120 w 5036820"/>
              <a:gd name="connsiteY26" fmla="*/ 502920 h 1051560"/>
              <a:gd name="connsiteX27" fmla="*/ 2575560 w 5036820"/>
              <a:gd name="connsiteY27" fmla="*/ 541020 h 1051560"/>
              <a:gd name="connsiteX28" fmla="*/ 2735580 w 5036820"/>
              <a:gd name="connsiteY28" fmla="*/ 617220 h 1051560"/>
              <a:gd name="connsiteX29" fmla="*/ 2849880 w 5036820"/>
              <a:gd name="connsiteY29" fmla="*/ 670560 h 1051560"/>
              <a:gd name="connsiteX30" fmla="*/ 2956560 w 5036820"/>
              <a:gd name="connsiteY30" fmla="*/ 723900 h 1051560"/>
              <a:gd name="connsiteX31" fmla="*/ 3048000 w 5036820"/>
              <a:gd name="connsiteY31" fmla="*/ 769620 h 1051560"/>
              <a:gd name="connsiteX32" fmla="*/ 3261360 w 5036820"/>
              <a:gd name="connsiteY32" fmla="*/ 868680 h 1051560"/>
              <a:gd name="connsiteX33" fmla="*/ 3413760 w 5036820"/>
              <a:gd name="connsiteY33" fmla="*/ 937260 h 1051560"/>
              <a:gd name="connsiteX34" fmla="*/ 3459480 w 5036820"/>
              <a:gd name="connsiteY34" fmla="*/ 960120 h 1051560"/>
              <a:gd name="connsiteX35" fmla="*/ 3528060 w 5036820"/>
              <a:gd name="connsiteY35" fmla="*/ 967740 h 1051560"/>
              <a:gd name="connsiteX36" fmla="*/ 3550920 w 5036820"/>
              <a:gd name="connsiteY36" fmla="*/ 975360 h 1051560"/>
              <a:gd name="connsiteX37" fmla="*/ 3657600 w 5036820"/>
              <a:gd name="connsiteY37" fmla="*/ 990600 h 1051560"/>
              <a:gd name="connsiteX38" fmla="*/ 3741420 w 5036820"/>
              <a:gd name="connsiteY38" fmla="*/ 1005840 h 1051560"/>
              <a:gd name="connsiteX39" fmla="*/ 3825240 w 5036820"/>
              <a:gd name="connsiteY39" fmla="*/ 1021080 h 1051560"/>
              <a:gd name="connsiteX40" fmla="*/ 4030980 w 5036820"/>
              <a:gd name="connsiteY40" fmla="*/ 1036320 h 1051560"/>
              <a:gd name="connsiteX41" fmla="*/ 4152900 w 5036820"/>
              <a:gd name="connsiteY41" fmla="*/ 1051560 h 1051560"/>
              <a:gd name="connsiteX42" fmla="*/ 4358640 w 5036820"/>
              <a:gd name="connsiteY42" fmla="*/ 1036320 h 1051560"/>
              <a:gd name="connsiteX43" fmla="*/ 4404360 w 5036820"/>
              <a:gd name="connsiteY43" fmla="*/ 1028700 h 1051560"/>
              <a:gd name="connsiteX44" fmla="*/ 4434840 w 5036820"/>
              <a:gd name="connsiteY44" fmla="*/ 1021080 h 1051560"/>
              <a:gd name="connsiteX45" fmla="*/ 4526280 w 5036820"/>
              <a:gd name="connsiteY45" fmla="*/ 1013460 h 1051560"/>
              <a:gd name="connsiteX46" fmla="*/ 4610100 w 5036820"/>
              <a:gd name="connsiteY46" fmla="*/ 990600 h 1051560"/>
              <a:gd name="connsiteX47" fmla="*/ 4648200 w 5036820"/>
              <a:gd name="connsiteY47" fmla="*/ 967740 h 1051560"/>
              <a:gd name="connsiteX48" fmla="*/ 4678680 w 5036820"/>
              <a:gd name="connsiteY48" fmla="*/ 960120 h 1051560"/>
              <a:gd name="connsiteX49" fmla="*/ 4724400 w 5036820"/>
              <a:gd name="connsiteY49" fmla="*/ 944880 h 1051560"/>
              <a:gd name="connsiteX50" fmla="*/ 4747260 w 5036820"/>
              <a:gd name="connsiteY50" fmla="*/ 937260 h 1051560"/>
              <a:gd name="connsiteX51" fmla="*/ 4770120 w 5036820"/>
              <a:gd name="connsiteY51" fmla="*/ 929640 h 1051560"/>
              <a:gd name="connsiteX52" fmla="*/ 5036820 w 5036820"/>
              <a:gd name="connsiteY52" fmla="*/ 9220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36820" h="1051560">
                <a:moveTo>
                  <a:pt x="0" y="266700"/>
                </a:moveTo>
                <a:cubicBezTo>
                  <a:pt x="17780" y="256540"/>
                  <a:pt x="36011" y="247131"/>
                  <a:pt x="53340" y="236220"/>
                </a:cubicBezTo>
                <a:cubicBezTo>
                  <a:pt x="104612" y="203938"/>
                  <a:pt x="149009" y="158434"/>
                  <a:pt x="205740" y="137160"/>
                </a:cubicBezTo>
                <a:cubicBezTo>
                  <a:pt x="226060" y="129540"/>
                  <a:pt x="246668" y="122647"/>
                  <a:pt x="266700" y="114300"/>
                </a:cubicBezTo>
                <a:cubicBezTo>
                  <a:pt x="277185" y="109931"/>
                  <a:pt x="286505" y="102942"/>
                  <a:pt x="297180" y="99060"/>
                </a:cubicBezTo>
                <a:cubicBezTo>
                  <a:pt x="314558" y="92741"/>
                  <a:pt x="333261" y="90458"/>
                  <a:pt x="350520" y="83820"/>
                </a:cubicBezTo>
                <a:cubicBezTo>
                  <a:pt x="408694" y="61445"/>
                  <a:pt x="392943" y="50422"/>
                  <a:pt x="464820" y="38100"/>
                </a:cubicBezTo>
                <a:cubicBezTo>
                  <a:pt x="581989" y="18014"/>
                  <a:pt x="653375" y="17066"/>
                  <a:pt x="762000" y="7620"/>
                </a:cubicBezTo>
                <a:cubicBezTo>
                  <a:pt x="787431" y="5409"/>
                  <a:pt x="812800" y="2540"/>
                  <a:pt x="838200" y="0"/>
                </a:cubicBezTo>
                <a:lnTo>
                  <a:pt x="1226820" y="7620"/>
                </a:lnTo>
                <a:cubicBezTo>
                  <a:pt x="1283737" y="9345"/>
                  <a:pt x="1365820" y="17485"/>
                  <a:pt x="1424940" y="22860"/>
                </a:cubicBezTo>
                <a:cubicBezTo>
                  <a:pt x="1515690" y="41010"/>
                  <a:pt x="1438875" y="24217"/>
                  <a:pt x="1607820" y="76200"/>
                </a:cubicBezTo>
                <a:cubicBezTo>
                  <a:pt x="1625494" y="81638"/>
                  <a:pt x="1661160" y="91440"/>
                  <a:pt x="1661160" y="91440"/>
                </a:cubicBezTo>
                <a:cubicBezTo>
                  <a:pt x="1767303" y="176355"/>
                  <a:pt x="1644933" y="87137"/>
                  <a:pt x="1729740" y="129540"/>
                </a:cubicBezTo>
                <a:cubicBezTo>
                  <a:pt x="1746123" y="137731"/>
                  <a:pt x="1759557" y="150933"/>
                  <a:pt x="1775460" y="160020"/>
                </a:cubicBezTo>
                <a:cubicBezTo>
                  <a:pt x="1893277" y="227344"/>
                  <a:pt x="1797305" y="171559"/>
                  <a:pt x="1859280" y="198120"/>
                </a:cubicBezTo>
                <a:cubicBezTo>
                  <a:pt x="1869721" y="202595"/>
                  <a:pt x="1879419" y="208660"/>
                  <a:pt x="1889760" y="213360"/>
                </a:cubicBezTo>
                <a:cubicBezTo>
                  <a:pt x="1951869" y="241591"/>
                  <a:pt x="1940024" y="231771"/>
                  <a:pt x="2004060" y="266700"/>
                </a:cubicBezTo>
                <a:cubicBezTo>
                  <a:pt x="2012100" y="271085"/>
                  <a:pt x="2018551" y="278221"/>
                  <a:pt x="2026920" y="281940"/>
                </a:cubicBezTo>
                <a:cubicBezTo>
                  <a:pt x="2041600" y="288464"/>
                  <a:pt x="2057725" y="291214"/>
                  <a:pt x="2072640" y="297180"/>
                </a:cubicBezTo>
                <a:cubicBezTo>
                  <a:pt x="2120102" y="316165"/>
                  <a:pt x="2087746" y="307768"/>
                  <a:pt x="2133600" y="335280"/>
                </a:cubicBezTo>
                <a:cubicBezTo>
                  <a:pt x="2148211" y="344046"/>
                  <a:pt x="2164362" y="349981"/>
                  <a:pt x="2179320" y="358140"/>
                </a:cubicBezTo>
                <a:cubicBezTo>
                  <a:pt x="2192322" y="365232"/>
                  <a:pt x="2203937" y="374871"/>
                  <a:pt x="2217420" y="381000"/>
                </a:cubicBezTo>
                <a:cubicBezTo>
                  <a:pt x="2232044" y="387647"/>
                  <a:pt x="2248772" y="389056"/>
                  <a:pt x="2263140" y="396240"/>
                </a:cubicBezTo>
                <a:lnTo>
                  <a:pt x="2339340" y="434340"/>
                </a:lnTo>
                <a:cubicBezTo>
                  <a:pt x="2359660" y="444500"/>
                  <a:pt x="2379768" y="455095"/>
                  <a:pt x="2400300" y="464820"/>
                </a:cubicBezTo>
                <a:cubicBezTo>
                  <a:pt x="2428037" y="477958"/>
                  <a:pt x="2455974" y="490683"/>
                  <a:pt x="2484120" y="502920"/>
                </a:cubicBezTo>
                <a:cubicBezTo>
                  <a:pt x="2514402" y="516086"/>
                  <a:pt x="2545748" y="526824"/>
                  <a:pt x="2575560" y="541020"/>
                </a:cubicBezTo>
                <a:lnTo>
                  <a:pt x="2735580" y="617220"/>
                </a:lnTo>
                <a:lnTo>
                  <a:pt x="2849880" y="670560"/>
                </a:lnTo>
                <a:cubicBezTo>
                  <a:pt x="2885683" y="687844"/>
                  <a:pt x="2921000" y="706120"/>
                  <a:pt x="2956560" y="723900"/>
                </a:cubicBezTo>
                <a:cubicBezTo>
                  <a:pt x="2987040" y="739140"/>
                  <a:pt x="3016092" y="757655"/>
                  <a:pt x="3048000" y="769620"/>
                </a:cubicBezTo>
                <a:cubicBezTo>
                  <a:pt x="3129315" y="800113"/>
                  <a:pt x="3175455" y="814989"/>
                  <a:pt x="3261360" y="868680"/>
                </a:cubicBezTo>
                <a:cubicBezTo>
                  <a:pt x="3463102" y="994769"/>
                  <a:pt x="3147357" y="804059"/>
                  <a:pt x="3413760" y="937260"/>
                </a:cubicBezTo>
                <a:cubicBezTo>
                  <a:pt x="3429000" y="944880"/>
                  <a:pt x="3443016" y="955730"/>
                  <a:pt x="3459480" y="960120"/>
                </a:cubicBezTo>
                <a:cubicBezTo>
                  <a:pt x="3481704" y="966046"/>
                  <a:pt x="3505200" y="965200"/>
                  <a:pt x="3528060" y="967740"/>
                </a:cubicBezTo>
                <a:cubicBezTo>
                  <a:pt x="3535680" y="970280"/>
                  <a:pt x="3543128" y="973412"/>
                  <a:pt x="3550920" y="975360"/>
                </a:cubicBezTo>
                <a:cubicBezTo>
                  <a:pt x="3589739" y="985065"/>
                  <a:pt x="3614925" y="985858"/>
                  <a:pt x="3657600" y="990600"/>
                </a:cubicBezTo>
                <a:cubicBezTo>
                  <a:pt x="3704957" y="1006386"/>
                  <a:pt x="3659565" y="992916"/>
                  <a:pt x="3741420" y="1005840"/>
                </a:cubicBezTo>
                <a:cubicBezTo>
                  <a:pt x="3769471" y="1010269"/>
                  <a:pt x="3797102" y="1017243"/>
                  <a:pt x="3825240" y="1021080"/>
                </a:cubicBezTo>
                <a:cubicBezTo>
                  <a:pt x="3881383" y="1028736"/>
                  <a:pt x="3980087" y="1032249"/>
                  <a:pt x="4030980" y="1036320"/>
                </a:cubicBezTo>
                <a:cubicBezTo>
                  <a:pt x="4074632" y="1039812"/>
                  <a:pt x="4110195" y="1045459"/>
                  <a:pt x="4152900" y="1051560"/>
                </a:cubicBezTo>
                <a:cubicBezTo>
                  <a:pt x="4215299" y="1047660"/>
                  <a:pt x="4294570" y="1043858"/>
                  <a:pt x="4358640" y="1036320"/>
                </a:cubicBezTo>
                <a:cubicBezTo>
                  <a:pt x="4373984" y="1034515"/>
                  <a:pt x="4389210" y="1031730"/>
                  <a:pt x="4404360" y="1028700"/>
                </a:cubicBezTo>
                <a:cubicBezTo>
                  <a:pt x="4414629" y="1026646"/>
                  <a:pt x="4424448" y="1022379"/>
                  <a:pt x="4434840" y="1021080"/>
                </a:cubicBezTo>
                <a:cubicBezTo>
                  <a:pt x="4465189" y="1017286"/>
                  <a:pt x="4495800" y="1016000"/>
                  <a:pt x="4526280" y="1013460"/>
                </a:cubicBezTo>
                <a:cubicBezTo>
                  <a:pt x="4548955" y="1008925"/>
                  <a:pt x="4590764" y="1002201"/>
                  <a:pt x="4610100" y="990600"/>
                </a:cubicBezTo>
                <a:cubicBezTo>
                  <a:pt x="4622800" y="982980"/>
                  <a:pt x="4634666" y="973755"/>
                  <a:pt x="4648200" y="967740"/>
                </a:cubicBezTo>
                <a:cubicBezTo>
                  <a:pt x="4657770" y="963487"/>
                  <a:pt x="4668649" y="963129"/>
                  <a:pt x="4678680" y="960120"/>
                </a:cubicBezTo>
                <a:cubicBezTo>
                  <a:pt x="4694067" y="955504"/>
                  <a:pt x="4709160" y="949960"/>
                  <a:pt x="4724400" y="944880"/>
                </a:cubicBezTo>
                <a:lnTo>
                  <a:pt x="4747260" y="937260"/>
                </a:lnTo>
                <a:cubicBezTo>
                  <a:pt x="4754880" y="934720"/>
                  <a:pt x="4762128" y="930439"/>
                  <a:pt x="4770120" y="929640"/>
                </a:cubicBezTo>
                <a:cubicBezTo>
                  <a:pt x="4909505" y="915702"/>
                  <a:pt x="4820793" y="922020"/>
                  <a:pt x="5036820" y="922020"/>
                </a:cubicBezTo>
              </a:path>
            </a:pathLst>
          </a:custGeom>
          <a:noFill/>
          <a:ln w="38100" cap="flat" cmpd="sng" algn="ctr">
            <a:solidFill>
              <a:schemeClr val="accent5">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buFont typeface="Times New Roman" pitchFamily="16" charset="0"/>
              <a:buNone/>
              <a:defRPr/>
            </a:pPr>
            <a:endParaRPr lang="de-DE">
              <a:latin typeface="Arial" charset="0"/>
              <a:ea typeface="ＭＳ Ｐゴシック" charset="-128"/>
            </a:endParaRPr>
          </a:p>
        </p:txBody>
      </p:sp>
      <p:sp>
        <p:nvSpPr>
          <p:cNvPr id="4" name="CuadroTexto 3">
            <a:extLst>
              <a:ext uri="{FF2B5EF4-FFF2-40B4-BE49-F238E27FC236}">
                <a16:creationId xmlns="" xmlns:a16="http://schemas.microsoft.com/office/drawing/2014/main" id="{247C3B94-EA14-413A-B7A9-2DBF660465FE}"/>
              </a:ext>
            </a:extLst>
          </p:cNvPr>
          <p:cNvSpPr txBox="1"/>
          <p:nvPr/>
        </p:nvSpPr>
        <p:spPr>
          <a:xfrm>
            <a:off x="792162" y="6156101"/>
            <a:ext cx="3111749" cy="475387"/>
          </a:xfrm>
          <a:prstGeom prst="rect">
            <a:avLst/>
          </a:prstGeom>
          <a:noFill/>
        </p:spPr>
        <p:txBody>
          <a:bodyPr wrap="none" rtlCol="0">
            <a:spAutoFit/>
          </a:bodyPr>
          <a:lstStyle/>
          <a:p>
            <a:r>
              <a:rPr lang="es-ES" dirty="0" err="1">
                <a:solidFill>
                  <a:schemeClr val="tx1"/>
                </a:solidFill>
              </a:rPr>
              <a:t>Fixed</a:t>
            </a:r>
            <a:r>
              <a:rPr lang="es-ES" dirty="0">
                <a:solidFill>
                  <a:schemeClr val="tx1"/>
                </a:solidFill>
              </a:rPr>
              <a:t> </a:t>
            </a:r>
            <a:r>
              <a:rPr lang="es-ES" dirty="0" err="1">
                <a:solidFill>
                  <a:schemeClr val="tx1"/>
                </a:solidFill>
              </a:rPr>
              <a:t>gridded</a:t>
            </a:r>
            <a:r>
              <a:rPr lang="es-ES" dirty="0">
                <a:solidFill>
                  <a:schemeClr val="tx1"/>
                </a:solidFill>
              </a:rPr>
              <a:t> </a:t>
            </a:r>
            <a:r>
              <a:rPr lang="es-ES" dirty="0" err="1">
                <a:solidFill>
                  <a:schemeClr val="tx1"/>
                </a:solidFill>
              </a:rPr>
              <a:t>system</a:t>
            </a:r>
            <a:endParaRPr lang="en-GB" dirty="0">
              <a:solidFill>
                <a:schemeClr val="tx1"/>
              </a:solidFill>
            </a:endParaRPr>
          </a:p>
        </p:txBody>
      </p:sp>
      <p:sp>
        <p:nvSpPr>
          <p:cNvPr id="19" name="CuadroTexto 18">
            <a:extLst>
              <a:ext uri="{FF2B5EF4-FFF2-40B4-BE49-F238E27FC236}">
                <a16:creationId xmlns="" xmlns:a16="http://schemas.microsoft.com/office/drawing/2014/main" id="{9D420C8B-57D8-4753-AA2C-6CBC569E3382}"/>
              </a:ext>
            </a:extLst>
          </p:cNvPr>
          <p:cNvSpPr txBox="1"/>
          <p:nvPr/>
        </p:nvSpPr>
        <p:spPr>
          <a:xfrm>
            <a:off x="4477697" y="6155208"/>
            <a:ext cx="3268844" cy="475387"/>
          </a:xfrm>
          <a:prstGeom prst="rect">
            <a:avLst/>
          </a:prstGeom>
          <a:noFill/>
        </p:spPr>
        <p:txBody>
          <a:bodyPr wrap="none" rtlCol="0">
            <a:spAutoFit/>
          </a:bodyPr>
          <a:lstStyle/>
          <a:p>
            <a:r>
              <a:rPr lang="es-ES" dirty="0">
                <a:solidFill>
                  <a:schemeClr val="tx1"/>
                </a:solidFill>
              </a:rPr>
              <a:t>Following </a:t>
            </a:r>
            <a:r>
              <a:rPr lang="es-ES" dirty="0" err="1">
                <a:solidFill>
                  <a:schemeClr val="tx1"/>
                </a:solidFill>
              </a:rPr>
              <a:t>an</a:t>
            </a:r>
            <a:r>
              <a:rPr lang="es-ES" dirty="0">
                <a:solidFill>
                  <a:schemeClr val="tx1"/>
                </a:solidFill>
              </a:rPr>
              <a:t> air </a:t>
            </a:r>
            <a:r>
              <a:rPr lang="es-ES" dirty="0" err="1">
                <a:solidFill>
                  <a:schemeClr val="tx1"/>
                </a:solidFill>
              </a:rPr>
              <a:t>parcel</a:t>
            </a:r>
            <a:endParaRPr lang="en-GB"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90036B3F-D618-465C-9BBE-F713B5DAFE84}"/>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uncertainties</a:t>
            </a:r>
          </a:p>
        </p:txBody>
      </p:sp>
      <p:sp>
        <p:nvSpPr>
          <p:cNvPr id="29" name="Text Box 2">
            <a:extLst>
              <a:ext uri="{FF2B5EF4-FFF2-40B4-BE49-F238E27FC236}">
                <a16:creationId xmlns="" xmlns:a16="http://schemas.microsoft.com/office/drawing/2014/main" id="{9505F1BD-7150-4D52-9D21-8048D9797356}"/>
              </a:ext>
            </a:extLst>
          </p:cNvPr>
          <p:cNvSpPr txBox="1">
            <a:spLocks noChangeArrowheads="1"/>
          </p:cNvSpPr>
          <p:nvPr/>
        </p:nvSpPr>
        <p:spPr bwMode="auto">
          <a:xfrm>
            <a:off x="330200" y="900113"/>
            <a:ext cx="9174163"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Source term:</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Nuclear accident: known location, uncertain emission time, strength, release shape and radionuclide mixture. </a:t>
            </a:r>
          </a:p>
        </p:txBody>
      </p:sp>
      <p:pic>
        <p:nvPicPr>
          <p:cNvPr id="45060" name="Picture 2">
            <a:extLst>
              <a:ext uri="{FF2B5EF4-FFF2-40B4-BE49-F238E27FC236}">
                <a16:creationId xmlns="" xmlns:a16="http://schemas.microsoft.com/office/drawing/2014/main" id="{84893B64-E239-4303-BAA5-197D5A65B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141538"/>
            <a:ext cx="4156075" cy="24844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3">
            <a:extLst>
              <a:ext uri="{FF2B5EF4-FFF2-40B4-BE49-F238E27FC236}">
                <a16:creationId xmlns="" xmlns:a16="http://schemas.microsoft.com/office/drawing/2014/main" id="{E5EFAF97-0959-4618-B26F-0259E1CE0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213" y="2109788"/>
            <a:ext cx="4232275" cy="25463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2">
            <a:extLst>
              <a:ext uri="{FF2B5EF4-FFF2-40B4-BE49-F238E27FC236}">
                <a16:creationId xmlns="" xmlns:a16="http://schemas.microsoft.com/office/drawing/2014/main" id="{B5864F10-3FE5-464D-9D8A-59349FB8A2D1}"/>
              </a:ext>
            </a:extLst>
          </p:cNvPr>
          <p:cNvSpPr txBox="1">
            <a:spLocks noChangeArrowheads="1"/>
          </p:cNvSpPr>
          <p:nvPr/>
        </p:nvSpPr>
        <p:spPr bwMode="auto">
          <a:xfrm>
            <a:off x="328613" y="4581525"/>
            <a:ext cx="9174162"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Volcanic emissions: known location, known (under some circumstances) emission time, uncertain emission height,  strength, time evolution, ash particle size distribution (volcano dependent). </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Anthropogenic emission inventories (bottom-up, top down) relying on relatively sparse measurements (errors on the observations), on state members information,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a:extLst>
              <a:ext uri="{FF2B5EF4-FFF2-40B4-BE49-F238E27FC236}">
                <a16:creationId xmlns="" xmlns:a16="http://schemas.microsoft.com/office/drawing/2014/main" id="{35654A24-1FEC-44C8-A645-373F6B255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1187450"/>
            <a:ext cx="3187700" cy="18256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2">
            <a:extLst>
              <a:ext uri="{FF2B5EF4-FFF2-40B4-BE49-F238E27FC236}">
                <a16:creationId xmlns="" xmlns:a16="http://schemas.microsoft.com/office/drawing/2014/main" id="{8F8A076C-0135-419F-B667-E982A3791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720" t="20157" r="30269" b="14545"/>
          <a:stretch>
            <a:fillRect/>
          </a:stretch>
        </p:blipFill>
        <p:spPr bwMode="auto">
          <a:xfrm>
            <a:off x="6632575" y="2238375"/>
            <a:ext cx="3376613" cy="247808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Text Box 1">
            <a:extLst>
              <a:ext uri="{FF2B5EF4-FFF2-40B4-BE49-F238E27FC236}">
                <a16:creationId xmlns="" xmlns:a16="http://schemas.microsoft.com/office/drawing/2014/main" id="{D21AFE54-3D10-49B6-B5A3-A5AAD4D02C67}"/>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uncertainties</a:t>
            </a:r>
          </a:p>
        </p:txBody>
      </p:sp>
      <p:sp>
        <p:nvSpPr>
          <p:cNvPr id="4" name="Text Box 2">
            <a:extLst>
              <a:ext uri="{FF2B5EF4-FFF2-40B4-BE49-F238E27FC236}">
                <a16:creationId xmlns="" xmlns:a16="http://schemas.microsoft.com/office/drawing/2014/main" id="{7CF0D9F1-51B6-4454-9C4B-513FDA965E61}"/>
              </a:ext>
            </a:extLst>
          </p:cNvPr>
          <p:cNvSpPr txBox="1">
            <a:spLocks noChangeArrowheads="1"/>
          </p:cNvSpPr>
          <p:nvPr/>
        </p:nvSpPr>
        <p:spPr bwMode="auto">
          <a:xfrm>
            <a:off x="0" y="900113"/>
            <a:ext cx="9174163"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Meteorological driving data (analysis or forecasts) – errors in wind fields are the most important since they largely define the transport patterns:</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Forecast errors</a:t>
            </a:r>
          </a:p>
        </p:txBody>
      </p:sp>
      <p:sp>
        <p:nvSpPr>
          <p:cNvPr id="3" name="Rechteck 2">
            <a:extLst>
              <a:ext uri="{FF2B5EF4-FFF2-40B4-BE49-F238E27FC236}">
                <a16:creationId xmlns="" xmlns:a16="http://schemas.microsoft.com/office/drawing/2014/main" id="{75843AA8-8A6F-46A3-96CA-D523C74F6803}"/>
              </a:ext>
            </a:extLst>
          </p:cNvPr>
          <p:cNvSpPr/>
          <p:nvPr/>
        </p:nvSpPr>
        <p:spPr>
          <a:xfrm>
            <a:off x="6842125" y="4643438"/>
            <a:ext cx="3311525" cy="509587"/>
          </a:xfrm>
          <a:prstGeom prst="rect">
            <a:avLst/>
          </a:prstGeom>
        </p:spPr>
        <p:txBody>
          <a:bodyPr>
            <a:spAutoFit/>
          </a:bodyPr>
          <a:lstStyle/>
          <a:p>
            <a:pPr>
              <a:defRPr/>
            </a:pPr>
            <a:r>
              <a:rPr lang="de-DE" sz="1200" i="1" dirty="0">
                <a:solidFill>
                  <a:schemeClr val="bg1">
                    <a:lumMod val="50000"/>
                  </a:schemeClr>
                </a:solidFill>
                <a:latin typeface="Arial" charset="0"/>
              </a:rPr>
              <a:t>http://old.ecmwf.int/products/changes/ifs_cycle_38r1/soil_reanalysis_impact.html</a:t>
            </a:r>
          </a:p>
        </p:txBody>
      </p:sp>
      <p:sp>
        <p:nvSpPr>
          <p:cNvPr id="6" name="Rechteck 5">
            <a:extLst>
              <a:ext uri="{FF2B5EF4-FFF2-40B4-BE49-F238E27FC236}">
                <a16:creationId xmlns="" xmlns:a16="http://schemas.microsoft.com/office/drawing/2014/main" id="{49AE6780-332E-4C75-85D8-82D58C284724}"/>
              </a:ext>
            </a:extLst>
          </p:cNvPr>
          <p:cNvSpPr/>
          <p:nvPr/>
        </p:nvSpPr>
        <p:spPr>
          <a:xfrm>
            <a:off x="0" y="2339975"/>
            <a:ext cx="6842125" cy="3001963"/>
          </a:xfrm>
          <a:prstGeom prst="rect">
            <a:avLst/>
          </a:prstGeom>
        </p:spPr>
        <p:txBody>
          <a:bodyPr>
            <a:spAutoFit/>
          </a:bodyPr>
          <a:lstStyle/>
          <a:p>
            <a:pPr lvl="1" defTabSz="456915">
              <a:spcAft>
                <a:spcPts val="1425"/>
              </a:spcAft>
              <a:buClr>
                <a:schemeClr val="bg1">
                  <a:lumMod val="50000"/>
                </a:schemeClr>
              </a:buClr>
              <a:buFont typeface="Wingdings" pitchFamily="2" charset="2"/>
              <a:buChar char="Ø"/>
              <a:defRPr/>
            </a:pPr>
            <a:r>
              <a:rPr lang="en-US" sz="1800" dirty="0">
                <a:solidFill>
                  <a:schemeClr val="tx1"/>
                </a:solidFill>
                <a:latin typeface="Arial" charset="0"/>
              </a:rPr>
              <a:t>For analyses: </a:t>
            </a:r>
          </a:p>
          <a:p>
            <a:pPr lvl="2" defTabSz="456915">
              <a:spcAft>
                <a:spcPts val="1425"/>
              </a:spcAft>
              <a:buClr>
                <a:schemeClr val="bg1">
                  <a:lumMod val="50000"/>
                </a:schemeClr>
              </a:buClr>
              <a:buFont typeface="Wingdings" pitchFamily="2" charset="2"/>
              <a:buChar char="Ø"/>
              <a:defRPr/>
            </a:pPr>
            <a:r>
              <a:rPr lang="en-US" sz="1800" dirty="0">
                <a:solidFill>
                  <a:schemeClr val="tx1"/>
                </a:solidFill>
                <a:latin typeface="Arial" charset="0"/>
              </a:rPr>
              <a:t>Inaccuracy of meteorological measurements</a:t>
            </a:r>
          </a:p>
          <a:p>
            <a:pPr lvl="2" defTabSz="456915">
              <a:spcAft>
                <a:spcPts val="1425"/>
              </a:spcAft>
              <a:buClr>
                <a:schemeClr val="bg1">
                  <a:lumMod val="50000"/>
                </a:schemeClr>
              </a:buClr>
              <a:buFont typeface="Wingdings" pitchFamily="2" charset="2"/>
              <a:buChar char="Ø"/>
              <a:defRPr/>
            </a:pPr>
            <a:r>
              <a:rPr lang="en-US" sz="1800" dirty="0">
                <a:solidFill>
                  <a:schemeClr val="tx1"/>
                </a:solidFill>
                <a:latin typeface="Arial" charset="0"/>
              </a:rPr>
              <a:t>limited data coverage in some regions of the globe</a:t>
            </a:r>
          </a:p>
          <a:p>
            <a:pPr lvl="2" defTabSz="456915">
              <a:spcAft>
                <a:spcPts val="1425"/>
              </a:spcAft>
              <a:buClr>
                <a:schemeClr val="bg1">
                  <a:lumMod val="50000"/>
                </a:schemeClr>
              </a:buClr>
              <a:buFont typeface="Wingdings" pitchFamily="2" charset="2"/>
              <a:buChar char="Ø"/>
              <a:defRPr/>
            </a:pPr>
            <a:r>
              <a:rPr lang="en-US" sz="1800" dirty="0">
                <a:solidFill>
                  <a:schemeClr val="tx1"/>
                </a:solidFill>
                <a:latin typeface="Arial" charset="0"/>
              </a:rPr>
              <a:t>analysis schemes </a:t>
            </a:r>
          </a:p>
          <a:p>
            <a:pPr lvl="1" defTabSz="456915">
              <a:spcAft>
                <a:spcPts val="1425"/>
              </a:spcAft>
              <a:buClr>
                <a:schemeClr val="bg1">
                  <a:lumMod val="50000"/>
                </a:schemeClr>
              </a:buClr>
              <a:buFont typeface="Wingdings" pitchFamily="2" charset="2"/>
              <a:buChar char="Ø"/>
              <a:defRPr/>
            </a:pPr>
            <a:r>
              <a:rPr lang="en-US" sz="1800" dirty="0">
                <a:solidFill>
                  <a:schemeClr val="tx1"/>
                </a:solidFill>
                <a:latin typeface="Arial" charset="0"/>
              </a:rPr>
              <a:t>Precipitation errors due to parameterizations involved, often lack of analysis of precipitation and also due to the often sub-grid variability of the precipitation</a:t>
            </a:r>
          </a:p>
        </p:txBody>
      </p:sp>
      <p:sp>
        <p:nvSpPr>
          <p:cNvPr id="11" name="Rechteck 10">
            <a:extLst>
              <a:ext uri="{FF2B5EF4-FFF2-40B4-BE49-F238E27FC236}">
                <a16:creationId xmlns="" xmlns:a16="http://schemas.microsoft.com/office/drawing/2014/main" id="{586C88A8-BCA6-4820-8F4C-4D382F96D8C8}"/>
              </a:ext>
            </a:extLst>
          </p:cNvPr>
          <p:cNvSpPr/>
          <p:nvPr/>
        </p:nvSpPr>
        <p:spPr>
          <a:xfrm>
            <a:off x="6865938" y="1963738"/>
            <a:ext cx="1198562" cy="301625"/>
          </a:xfrm>
          <a:prstGeom prst="rect">
            <a:avLst/>
          </a:prstGeom>
        </p:spPr>
        <p:txBody>
          <a:bodyPr>
            <a:spAutoFit/>
          </a:bodyPr>
          <a:lstStyle/>
          <a:p>
            <a:pPr>
              <a:defRPr/>
            </a:pPr>
            <a:r>
              <a:rPr lang="de-DE" sz="1200" i="1" dirty="0">
                <a:solidFill>
                  <a:schemeClr val="bg1">
                    <a:lumMod val="50000"/>
                  </a:schemeClr>
                </a:solidFill>
                <a:latin typeface="Arial" charset="0"/>
              </a:rPr>
              <a:t>Wilks (2006)</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117D232B-0E48-4216-9C45-BEF0E5E06441}"/>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uncertainties</a:t>
            </a:r>
          </a:p>
        </p:txBody>
      </p:sp>
      <p:sp>
        <p:nvSpPr>
          <p:cNvPr id="4" name="Text Box 2">
            <a:extLst>
              <a:ext uri="{FF2B5EF4-FFF2-40B4-BE49-F238E27FC236}">
                <a16:creationId xmlns="" xmlns:a16="http://schemas.microsoft.com/office/drawing/2014/main" id="{FAF6CE74-9D8B-485B-8DD3-15A08127B129}"/>
              </a:ext>
            </a:extLst>
          </p:cNvPr>
          <p:cNvSpPr txBox="1">
            <a:spLocks noChangeArrowheads="1"/>
          </p:cNvSpPr>
          <p:nvPr/>
        </p:nvSpPr>
        <p:spPr bwMode="auto">
          <a:xfrm>
            <a:off x="0" y="900113"/>
            <a:ext cx="9174163"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Dispersion models:</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Parameterization errors:</a:t>
            </a:r>
          </a:p>
          <a:p>
            <a:pPr lvl="2" defTabSz="456915" eaLnBrk="1">
              <a:spcAft>
                <a:spcPts val="1425"/>
              </a:spcAft>
              <a:buClr>
                <a:schemeClr val="bg1">
                  <a:lumMod val="50000"/>
                </a:schemeClr>
              </a:buClr>
              <a:buFont typeface="Wingdings" pitchFamily="2" charset="2"/>
              <a:buChar char="Ø"/>
              <a:defRPr/>
            </a:pPr>
            <a:r>
              <a:rPr lang="en-US" sz="1600" b="1" dirty="0">
                <a:solidFill>
                  <a:schemeClr val="tx1"/>
                </a:solidFill>
              </a:rPr>
              <a:t>Vertical</a:t>
            </a:r>
            <a:r>
              <a:rPr lang="en-US" sz="1600" dirty="0">
                <a:solidFill>
                  <a:schemeClr val="tx1"/>
                </a:solidFill>
              </a:rPr>
              <a:t> and horizontal turbulent mixing. </a:t>
            </a:r>
            <a:r>
              <a:rPr lang="en-US" sz="1600" dirty="0" err="1">
                <a:solidFill>
                  <a:schemeClr val="tx1"/>
                </a:solidFill>
              </a:rPr>
              <a:t>Parameterisations</a:t>
            </a:r>
            <a:r>
              <a:rPr lang="en-US" sz="1600" dirty="0">
                <a:solidFill>
                  <a:schemeClr val="tx1"/>
                </a:solidFill>
              </a:rPr>
              <a:t> are based on analytical relationships often derived in </a:t>
            </a:r>
            <a:r>
              <a:rPr lang="en-US" sz="1600" dirty="0" err="1">
                <a:solidFill>
                  <a:schemeClr val="tx1"/>
                </a:solidFill>
              </a:rPr>
              <a:t>idealised</a:t>
            </a:r>
            <a:r>
              <a:rPr lang="en-US" sz="1600" dirty="0">
                <a:solidFill>
                  <a:schemeClr val="tx1"/>
                </a:solidFill>
              </a:rPr>
              <a:t> conditions (for example: relatively flat and homogeneous terrain)</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Dry / </a:t>
            </a:r>
            <a:r>
              <a:rPr lang="en-US" sz="1600" b="1" dirty="0">
                <a:solidFill>
                  <a:schemeClr val="tx1"/>
                </a:solidFill>
              </a:rPr>
              <a:t>Wet</a:t>
            </a:r>
            <a:r>
              <a:rPr lang="en-US" sz="1600" dirty="0">
                <a:solidFill>
                  <a:schemeClr val="tx1"/>
                </a:solidFill>
              </a:rPr>
              <a:t> deposition. Specially convection, which is </a:t>
            </a:r>
            <a:r>
              <a:rPr lang="en-US" sz="1600" dirty="0" err="1">
                <a:solidFill>
                  <a:schemeClr val="tx1"/>
                </a:solidFill>
              </a:rPr>
              <a:t>subgrid</a:t>
            </a:r>
            <a:r>
              <a:rPr lang="en-US" sz="1600" dirty="0">
                <a:solidFill>
                  <a:schemeClr val="tx1"/>
                </a:solidFill>
              </a:rPr>
              <a:t> in the horizontal and grid-scale in the vertical and which strongly affects the distribution of particles (for LPDM) in vertical but also horizontal due to the updraft-downdrafts systems</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Numerical errors:</a:t>
            </a:r>
          </a:p>
          <a:p>
            <a:pPr lvl="2" defTabSz="456915" eaLnBrk="1">
              <a:spcAft>
                <a:spcPts val="1425"/>
              </a:spcAft>
              <a:buClr>
                <a:schemeClr val="bg1">
                  <a:lumMod val="50000"/>
                </a:schemeClr>
              </a:buClr>
              <a:buFont typeface="Wingdings" pitchFamily="2" charset="2"/>
              <a:buChar char="Ø"/>
              <a:defRPr/>
            </a:pPr>
            <a:r>
              <a:rPr lang="en-US" sz="1600" dirty="0" err="1">
                <a:solidFill>
                  <a:schemeClr val="tx1"/>
                </a:solidFill>
              </a:rPr>
              <a:t>Eulerian</a:t>
            </a:r>
            <a:r>
              <a:rPr lang="en-US" sz="1600" dirty="0">
                <a:solidFill>
                  <a:schemeClr val="tx1"/>
                </a:solidFill>
              </a:rPr>
              <a:t> models – discretization of the equations and specially important the advection schemes (numerical diffusion and phase errors), narrow plumes purely represented</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Puff models – very stretched puffs in non-homogeneous conditions</a:t>
            </a:r>
          </a:p>
          <a:p>
            <a:pPr lvl="2" defTabSz="456915" eaLnBrk="1">
              <a:spcAft>
                <a:spcPts val="1425"/>
              </a:spcAft>
              <a:buClr>
                <a:schemeClr val="bg1">
                  <a:lumMod val="50000"/>
                </a:schemeClr>
              </a:buClr>
              <a:buFont typeface="Wingdings" pitchFamily="2" charset="2"/>
              <a:buChar char="Ø"/>
              <a:defRPr/>
            </a:pPr>
            <a:r>
              <a:rPr lang="en-US" sz="1600" dirty="0" err="1">
                <a:solidFill>
                  <a:schemeClr val="tx1"/>
                </a:solidFill>
              </a:rPr>
              <a:t>Lagrangian</a:t>
            </a:r>
            <a:r>
              <a:rPr lang="en-US" sz="1600" dirty="0">
                <a:solidFill>
                  <a:schemeClr val="tx1"/>
                </a:solidFill>
              </a:rPr>
              <a:t> particle dispersion models – errors associated to particle number, low statistics and </a:t>
            </a:r>
            <a:r>
              <a:rPr lang="en-US" sz="1600" dirty="0" err="1">
                <a:solidFill>
                  <a:schemeClr val="tx1"/>
                </a:solidFill>
              </a:rPr>
              <a:t>discretisation</a:t>
            </a:r>
            <a:endParaRPr lang="en-US" sz="1600" dirty="0">
              <a:solidFill>
                <a:schemeClr val="tx1"/>
              </a:solidFill>
            </a:endParaRP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Interpolation errors – all models require interpolation of the fields to either the computational grid/integration time step or the output grid/integration-output time step.</a:t>
            </a:r>
          </a:p>
          <a:p>
            <a:pPr lvl="1" defTabSz="456915" eaLnBrk="1">
              <a:spcAft>
                <a:spcPts val="1425"/>
              </a:spcAft>
              <a:buClr>
                <a:schemeClr val="bg1">
                  <a:lumMod val="50000"/>
                </a:schemeClr>
              </a:buClr>
              <a:buFont typeface="Wingdings" pitchFamily="2" charset="2"/>
              <a:buChar char="Ø"/>
              <a:defRPr/>
            </a:pPr>
            <a:endParaRPr lang="en-US" sz="18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5A6F2541-032E-4E1B-94C2-D01835DBA937}"/>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uncertainties</a:t>
            </a:r>
          </a:p>
        </p:txBody>
      </p:sp>
      <p:sp>
        <p:nvSpPr>
          <p:cNvPr id="4" name="Text Box 2">
            <a:extLst>
              <a:ext uri="{FF2B5EF4-FFF2-40B4-BE49-F238E27FC236}">
                <a16:creationId xmlns="" xmlns:a16="http://schemas.microsoft.com/office/drawing/2014/main" id="{0EAD9A1D-DBB4-4E92-9D80-8FF5B5DA4063}"/>
              </a:ext>
            </a:extLst>
          </p:cNvPr>
          <p:cNvSpPr txBox="1">
            <a:spLocks noChangeArrowheads="1"/>
          </p:cNvSpPr>
          <p:nvPr/>
        </p:nvSpPr>
        <p:spPr bwMode="auto">
          <a:xfrm>
            <a:off x="0" y="900113"/>
            <a:ext cx="9174163"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How to asses and quantify these uncertainties?</a:t>
            </a: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Model </a:t>
            </a:r>
            <a:r>
              <a:rPr lang="en-US" sz="1800" dirty="0" err="1">
                <a:solidFill>
                  <a:schemeClr val="tx1"/>
                </a:solidFill>
              </a:rPr>
              <a:t>intercomparisons</a:t>
            </a:r>
            <a:endParaRPr lang="en-US" sz="1800" dirty="0">
              <a:solidFill>
                <a:schemeClr val="tx1"/>
              </a:solidFill>
            </a:endParaRPr>
          </a:p>
          <a:p>
            <a:pPr lvl="2" defTabSz="456915" eaLnBrk="1">
              <a:spcAft>
                <a:spcPts val="1425"/>
              </a:spcAft>
              <a:buClr>
                <a:schemeClr val="bg1">
                  <a:lumMod val="50000"/>
                </a:schemeClr>
              </a:buClr>
              <a:buFont typeface="Wingdings" pitchFamily="2" charset="2"/>
              <a:buChar char="Ø"/>
              <a:defRPr/>
            </a:pPr>
            <a:r>
              <a:rPr lang="en-US" sz="1600" b="1" dirty="0">
                <a:solidFill>
                  <a:schemeClr val="tx1"/>
                </a:solidFill>
              </a:rPr>
              <a:t>Who is </a:t>
            </a:r>
            <a:r>
              <a:rPr lang="en-US" sz="1600" b="1" dirty="0" err="1">
                <a:solidFill>
                  <a:schemeClr val="tx1"/>
                </a:solidFill>
              </a:rPr>
              <a:t>rigth</a:t>
            </a:r>
            <a:r>
              <a:rPr lang="en-US" sz="1600" b="1" dirty="0">
                <a:solidFill>
                  <a:schemeClr val="tx1"/>
                </a:solidFill>
              </a:rPr>
              <a:t>?</a:t>
            </a:r>
            <a:endParaRPr lang="en-US" sz="1600" dirty="0">
              <a:solidFill>
                <a:schemeClr val="tx1"/>
              </a:solidFill>
            </a:endParaRPr>
          </a:p>
          <a:p>
            <a:pPr lvl="1" defTabSz="456915" eaLnBrk="1">
              <a:spcAft>
                <a:spcPts val="1425"/>
              </a:spcAft>
              <a:buClr>
                <a:schemeClr val="bg1">
                  <a:lumMod val="50000"/>
                </a:schemeClr>
              </a:buClr>
              <a:buFont typeface="Wingdings" pitchFamily="2" charset="2"/>
              <a:buChar char="Ø"/>
              <a:defRPr/>
            </a:pPr>
            <a:r>
              <a:rPr lang="en-US" sz="1800" dirty="0">
                <a:solidFill>
                  <a:schemeClr val="tx1"/>
                </a:solidFill>
              </a:rPr>
              <a:t>Controlled experiments (CAPTEX, ETEX, …):</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Limited meteorological situations</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Limited species (tracers, non deposition…) </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Data often collected only at surface stations (limited vertical information)</a:t>
            </a:r>
          </a:p>
          <a:p>
            <a:pPr lvl="1" defTabSz="456915" eaLnBrk="1">
              <a:spcAft>
                <a:spcPts val="1425"/>
              </a:spcAft>
              <a:buClr>
                <a:schemeClr val="bg1">
                  <a:lumMod val="50000"/>
                </a:schemeClr>
              </a:buClr>
              <a:buFont typeface="Wingdings" pitchFamily="2" charset="2"/>
              <a:buChar char="Ø"/>
              <a:defRPr/>
            </a:pPr>
            <a:r>
              <a:rPr lang="en-US" sz="1600" dirty="0">
                <a:solidFill>
                  <a:schemeClr val="tx1"/>
                </a:solidFill>
              </a:rPr>
              <a:t>Tracers of opportunity (Fukushima, Algeciras, Chernobyl, ANSTO, </a:t>
            </a:r>
            <a:r>
              <a:rPr lang="en-US" sz="1600" dirty="0" err="1">
                <a:solidFill>
                  <a:schemeClr val="tx1"/>
                </a:solidFill>
              </a:rPr>
              <a:t>Eyja</a:t>
            </a:r>
            <a:r>
              <a:rPr lang="en-US" sz="1600" dirty="0">
                <a:solidFill>
                  <a:schemeClr val="tx1"/>
                </a:solidFill>
              </a:rPr>
              <a:t>,  …):</a:t>
            </a:r>
          </a:p>
          <a:p>
            <a:pPr lvl="2" defTabSz="456915" eaLnBrk="1">
              <a:spcAft>
                <a:spcPts val="1425"/>
              </a:spcAft>
              <a:buClr>
                <a:schemeClr val="bg1">
                  <a:lumMod val="50000"/>
                </a:schemeClr>
              </a:buClr>
              <a:buFont typeface="Wingdings" pitchFamily="2" charset="2"/>
              <a:buChar char="Ø"/>
              <a:defRPr/>
            </a:pPr>
            <a:r>
              <a:rPr lang="en-US" sz="1600" dirty="0">
                <a:solidFill>
                  <a:schemeClr val="tx1"/>
                </a:solidFill>
              </a:rPr>
              <a:t>Limited knowledge of the source term and therefore an additional important source of uncertainty unknown</a:t>
            </a:r>
          </a:p>
          <a:p>
            <a:pPr lvl="1" defTabSz="456915" eaLnBrk="1">
              <a:spcAft>
                <a:spcPts val="1425"/>
              </a:spcAft>
              <a:buClr>
                <a:schemeClr val="bg1">
                  <a:lumMod val="50000"/>
                </a:schemeClr>
              </a:buClr>
              <a:buFont typeface="Wingdings" pitchFamily="2" charset="2"/>
              <a:buChar char="Ø"/>
              <a:defRPr/>
            </a:pPr>
            <a:r>
              <a:rPr lang="en-US" sz="1600" dirty="0">
                <a:solidFill>
                  <a:schemeClr val="tx1"/>
                </a:solidFill>
              </a:rPr>
              <a:t>Error propagation /error incorporation along all the processes – not straight forward since each independent uncertainty is already difficult to identify and quantify and because ATM alone have already quite important algorithms.</a:t>
            </a:r>
          </a:p>
          <a:p>
            <a:pPr lvl="1" defTabSz="456915" eaLnBrk="1">
              <a:spcAft>
                <a:spcPts val="1425"/>
              </a:spcAft>
              <a:buClr>
                <a:schemeClr val="bg1">
                  <a:lumMod val="50000"/>
                </a:schemeClr>
              </a:buClr>
              <a:buFont typeface="Wingdings" pitchFamily="2" charset="2"/>
              <a:buChar char="Ø"/>
              <a:defRPr/>
            </a:pPr>
            <a:endParaRPr lang="en-US" sz="1800" dirty="0">
              <a:solidFill>
                <a:schemeClr val="tx1"/>
              </a:solidFill>
            </a:endParaRPr>
          </a:p>
        </p:txBody>
      </p:sp>
      <p:sp>
        <p:nvSpPr>
          <p:cNvPr id="2" name="Rechteck 1">
            <a:extLst>
              <a:ext uri="{FF2B5EF4-FFF2-40B4-BE49-F238E27FC236}">
                <a16:creationId xmlns="" xmlns:a16="http://schemas.microsoft.com/office/drawing/2014/main" id="{4259D610-DCAC-48A2-98E8-9B9A56C3408D}"/>
              </a:ext>
            </a:extLst>
          </p:cNvPr>
          <p:cNvSpPr/>
          <p:nvPr/>
        </p:nvSpPr>
        <p:spPr>
          <a:xfrm>
            <a:off x="0" y="6516688"/>
            <a:ext cx="9864725" cy="647700"/>
          </a:xfrm>
          <a:prstGeom prst="rect">
            <a:avLst/>
          </a:prstGeom>
        </p:spPr>
        <p:txBody>
          <a:bodyPr>
            <a:spAutoFit/>
          </a:bodyPr>
          <a:lstStyle/>
          <a:p>
            <a:pPr marL="457200" lvl="1" indent="0" defTabSz="456915">
              <a:spcAft>
                <a:spcPts val="1425"/>
              </a:spcAft>
              <a:buClr>
                <a:schemeClr val="bg1">
                  <a:lumMod val="50000"/>
                </a:schemeClr>
              </a:buClr>
              <a:defRPr/>
            </a:pPr>
            <a:r>
              <a:rPr lang="en-US" sz="1600" dirty="0">
                <a:solidFill>
                  <a:schemeClr val="accent5">
                    <a:lumMod val="75000"/>
                  </a:schemeClr>
                </a:solidFill>
                <a:latin typeface="Arial" charset="0"/>
              </a:rPr>
              <a:t>It is good to identify/understand (</a:t>
            </a:r>
            <a:r>
              <a:rPr lang="en-US" sz="1600" dirty="0" err="1">
                <a:solidFill>
                  <a:schemeClr val="accent5">
                    <a:lumMod val="75000"/>
                  </a:schemeClr>
                </a:solidFill>
                <a:latin typeface="Arial" charset="0"/>
              </a:rPr>
              <a:t>pdf</a:t>
            </a:r>
            <a:r>
              <a:rPr lang="en-US" sz="1600" dirty="0">
                <a:solidFill>
                  <a:schemeClr val="accent5">
                    <a:lumMod val="75000"/>
                  </a:schemeClr>
                </a:solidFill>
                <a:latin typeface="Arial" charset="0"/>
              </a:rPr>
              <a:t>?) the main sources of uncertainty, characteristics of the errors and focus on them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8165C098-133F-44CD-81E6-D48014935A15}"/>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a:t>
            </a:r>
            <a:r>
              <a:rPr lang="en-US" sz="3600" dirty="0" err="1">
                <a:solidFill>
                  <a:srgbClr val="FFFFFF"/>
                </a:solidFill>
              </a:rPr>
              <a:t>intercomparisons</a:t>
            </a:r>
            <a:endParaRPr lang="en-US" sz="3600" dirty="0">
              <a:solidFill>
                <a:srgbClr val="FFFFFF"/>
              </a:solidFill>
            </a:endParaRPr>
          </a:p>
        </p:txBody>
      </p:sp>
      <p:sp>
        <p:nvSpPr>
          <p:cNvPr id="4" name="Text Box 2">
            <a:extLst>
              <a:ext uri="{FF2B5EF4-FFF2-40B4-BE49-F238E27FC236}">
                <a16:creationId xmlns="" xmlns:a16="http://schemas.microsoft.com/office/drawing/2014/main" id="{0EE2C1BC-4720-4B0A-9347-64776208D3EE}"/>
              </a:ext>
            </a:extLst>
          </p:cNvPr>
          <p:cNvSpPr txBox="1">
            <a:spLocks noChangeArrowheads="1"/>
          </p:cNvSpPr>
          <p:nvPr/>
        </p:nvSpPr>
        <p:spPr bwMode="auto">
          <a:xfrm>
            <a:off x="403225" y="900113"/>
            <a:ext cx="9174163" cy="1017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marL="15875" indent="0" defTabSz="456915" eaLnBrk="1">
              <a:spcAft>
                <a:spcPts val="1425"/>
              </a:spcAft>
              <a:buClr>
                <a:schemeClr val="bg1">
                  <a:lumMod val="50000"/>
                </a:schemeClr>
              </a:buClr>
              <a:defRPr/>
            </a:pPr>
            <a:r>
              <a:rPr lang="en-US" sz="1800" dirty="0">
                <a:solidFill>
                  <a:schemeClr val="tx1"/>
                </a:solidFill>
              </a:rPr>
              <a:t>Model </a:t>
            </a:r>
            <a:r>
              <a:rPr lang="en-US" sz="1800" dirty="0" err="1">
                <a:solidFill>
                  <a:schemeClr val="tx1"/>
                </a:solidFill>
              </a:rPr>
              <a:t>intercomparisons</a:t>
            </a:r>
            <a:r>
              <a:rPr lang="en-US" sz="1800" dirty="0">
                <a:solidFill>
                  <a:schemeClr val="tx1"/>
                </a:solidFill>
              </a:rPr>
              <a:t> are very useful (depending on set-up: same source? Same driving data? …) BUT the question of “who is right?” will always appear unless good and independent observational data is available</a:t>
            </a:r>
          </a:p>
        </p:txBody>
      </p:sp>
      <p:pic>
        <p:nvPicPr>
          <p:cNvPr id="49156" name="Picture 2">
            <a:extLst>
              <a:ext uri="{FF2B5EF4-FFF2-40B4-BE49-F238E27FC236}">
                <a16:creationId xmlns="" xmlns:a16="http://schemas.microsoft.com/office/drawing/2014/main" id="{113E83F4-91E7-48C5-BD36-32F901E4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412" t="17162" r="20447" b="42404"/>
          <a:stretch>
            <a:fillRect/>
          </a:stretch>
        </p:blipFill>
        <p:spPr bwMode="auto">
          <a:xfrm>
            <a:off x="904875" y="3132138"/>
            <a:ext cx="8659813" cy="31686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2">
            <a:extLst>
              <a:ext uri="{FF2B5EF4-FFF2-40B4-BE49-F238E27FC236}">
                <a16:creationId xmlns="" xmlns:a16="http://schemas.microsoft.com/office/drawing/2014/main" id="{00C92BB3-EED1-4406-810C-4E353896D22E}"/>
              </a:ext>
            </a:extLst>
          </p:cNvPr>
          <p:cNvSpPr txBox="1">
            <a:spLocks noChangeArrowheads="1"/>
          </p:cNvSpPr>
          <p:nvPr/>
        </p:nvSpPr>
        <p:spPr bwMode="auto">
          <a:xfrm>
            <a:off x="647700" y="2627313"/>
            <a:ext cx="9174163"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de-DE" sz="1800" dirty="0">
                <a:solidFill>
                  <a:schemeClr val="tx1"/>
                </a:solidFill>
              </a:rPr>
              <a:t>Call </a:t>
            </a:r>
            <a:r>
              <a:rPr lang="de-DE" sz="1800" dirty="0" err="1">
                <a:solidFill>
                  <a:schemeClr val="tx1"/>
                </a:solidFill>
              </a:rPr>
              <a:t>for</a:t>
            </a:r>
            <a:r>
              <a:rPr lang="de-DE" sz="1800" dirty="0">
                <a:solidFill>
                  <a:schemeClr val="tx1"/>
                </a:solidFill>
              </a:rPr>
              <a:t> </a:t>
            </a:r>
            <a:r>
              <a:rPr lang="de-DE" sz="1800" dirty="0" err="1">
                <a:solidFill>
                  <a:schemeClr val="tx1"/>
                </a:solidFill>
              </a:rPr>
              <a:t>model</a:t>
            </a:r>
            <a:r>
              <a:rPr lang="de-DE" sz="1800" dirty="0">
                <a:solidFill>
                  <a:schemeClr val="tx1"/>
                </a:solidFill>
              </a:rPr>
              <a:t> </a:t>
            </a:r>
            <a:r>
              <a:rPr lang="de-DE" sz="1800" dirty="0" err="1">
                <a:solidFill>
                  <a:schemeClr val="tx1"/>
                </a:solidFill>
              </a:rPr>
              <a:t>intercomparison</a:t>
            </a:r>
            <a:r>
              <a:rPr lang="de-DE" sz="1800" dirty="0">
                <a:solidFill>
                  <a:schemeClr val="tx1"/>
                </a:solidFill>
              </a:rPr>
              <a:t> after </a:t>
            </a:r>
            <a:r>
              <a:rPr lang="de-DE" sz="1800" dirty="0" err="1">
                <a:solidFill>
                  <a:schemeClr val="tx1"/>
                </a:solidFill>
              </a:rPr>
              <a:t>the</a:t>
            </a:r>
            <a:r>
              <a:rPr lang="de-DE" sz="1800" dirty="0">
                <a:solidFill>
                  <a:schemeClr val="tx1"/>
                </a:solidFill>
              </a:rPr>
              <a:t> Fukushima Dai-</a:t>
            </a:r>
            <a:r>
              <a:rPr lang="de-DE" sz="1800" dirty="0" err="1">
                <a:solidFill>
                  <a:schemeClr val="tx1"/>
                </a:solidFill>
              </a:rPr>
              <a:t>ichi</a:t>
            </a:r>
            <a:r>
              <a:rPr lang="de-DE" sz="1800" dirty="0">
                <a:solidFill>
                  <a:schemeClr val="tx1"/>
                </a:solidFill>
              </a:rPr>
              <a:t> </a:t>
            </a:r>
            <a:r>
              <a:rPr lang="de-DE" sz="1800" dirty="0" err="1">
                <a:solidFill>
                  <a:schemeClr val="tx1"/>
                </a:solidFill>
              </a:rPr>
              <a:t>modelling</a:t>
            </a:r>
            <a:r>
              <a:rPr lang="de-DE" sz="1800" dirty="0">
                <a:solidFill>
                  <a:schemeClr val="tx1"/>
                </a:solidFill>
              </a:rPr>
              <a:t> </a:t>
            </a:r>
            <a:r>
              <a:rPr lang="de-DE" sz="1800" dirty="0" err="1">
                <a:solidFill>
                  <a:schemeClr val="tx1"/>
                </a:solidFill>
              </a:rPr>
              <a:t>studies</a:t>
            </a:r>
            <a:r>
              <a:rPr lang="de-DE" sz="1800" dirty="0">
                <a:solidFill>
                  <a:schemeClr val="tx1"/>
                </a:solidFill>
              </a:rPr>
              <a:t>:</a:t>
            </a:r>
            <a:endParaRPr lang="en-US" sz="1800" dirty="0">
              <a:solidFill>
                <a:schemeClr val="bg1">
                  <a:lumMod val="50000"/>
                </a:schemeClr>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A08B2E16-5B2D-49D9-A9AB-9493E7990D3C}"/>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a:t>
            </a:r>
            <a:r>
              <a:rPr lang="en-US" sz="3600" dirty="0" err="1">
                <a:solidFill>
                  <a:srgbClr val="FFFFFF"/>
                </a:solidFill>
              </a:rPr>
              <a:t>intercomparisons</a:t>
            </a:r>
            <a:endParaRPr lang="en-US" sz="3600" dirty="0">
              <a:solidFill>
                <a:srgbClr val="FFFFFF"/>
              </a:solidFill>
            </a:endParaRPr>
          </a:p>
        </p:txBody>
      </p:sp>
      <p:sp>
        <p:nvSpPr>
          <p:cNvPr id="10" name="Text Box 2">
            <a:extLst>
              <a:ext uri="{FF2B5EF4-FFF2-40B4-BE49-F238E27FC236}">
                <a16:creationId xmlns="" xmlns:a16="http://schemas.microsoft.com/office/drawing/2014/main" id="{43A11FA0-A902-48D3-8E41-20E650DF64F4}"/>
              </a:ext>
            </a:extLst>
          </p:cNvPr>
          <p:cNvSpPr txBox="1">
            <a:spLocks noChangeArrowheads="1"/>
          </p:cNvSpPr>
          <p:nvPr/>
        </p:nvSpPr>
        <p:spPr bwMode="auto">
          <a:xfrm>
            <a:off x="360363" y="755650"/>
            <a:ext cx="9174162"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de-DE" sz="1800" dirty="0">
                <a:solidFill>
                  <a:schemeClr val="tx1"/>
                </a:solidFill>
              </a:rPr>
              <a:t>ZAMG Fukushima TT </a:t>
            </a:r>
            <a:r>
              <a:rPr lang="de-DE" sz="1800" dirty="0" err="1">
                <a:solidFill>
                  <a:schemeClr val="tx1"/>
                </a:solidFill>
              </a:rPr>
              <a:t>work</a:t>
            </a:r>
            <a:r>
              <a:rPr lang="de-DE" sz="1800" dirty="0">
                <a:solidFill>
                  <a:schemeClr val="tx1"/>
                </a:solidFill>
              </a:rPr>
              <a:t> (</a:t>
            </a:r>
            <a:r>
              <a:rPr lang="de-DE" sz="1800" dirty="0" err="1">
                <a:solidFill>
                  <a:schemeClr val="tx1"/>
                </a:solidFill>
              </a:rPr>
              <a:t>see</a:t>
            </a:r>
            <a:r>
              <a:rPr lang="de-DE" sz="1800" dirty="0">
                <a:solidFill>
                  <a:schemeClr val="tx1"/>
                </a:solidFill>
              </a:rPr>
              <a:t> G. </a:t>
            </a:r>
            <a:r>
              <a:rPr lang="de-DE" sz="1800" dirty="0" err="1">
                <a:solidFill>
                  <a:schemeClr val="tx1"/>
                </a:solidFill>
              </a:rPr>
              <a:t>Wotawa‘s</a:t>
            </a:r>
            <a:r>
              <a:rPr lang="de-DE" sz="1800" dirty="0">
                <a:solidFill>
                  <a:schemeClr val="tx1"/>
                </a:solidFill>
              </a:rPr>
              <a:t> </a:t>
            </a:r>
            <a:r>
              <a:rPr lang="de-DE" sz="1800" dirty="0" err="1">
                <a:solidFill>
                  <a:schemeClr val="tx1"/>
                </a:solidFill>
              </a:rPr>
              <a:t>presentation</a:t>
            </a:r>
            <a:r>
              <a:rPr lang="de-DE" sz="1800" dirty="0">
                <a:solidFill>
                  <a:schemeClr val="tx1"/>
                </a:solidFill>
              </a:rPr>
              <a:t>) – </a:t>
            </a:r>
            <a:r>
              <a:rPr lang="de-DE" sz="1800" dirty="0" err="1">
                <a:solidFill>
                  <a:schemeClr val="tx1"/>
                </a:solidFill>
              </a:rPr>
              <a:t>variation</a:t>
            </a:r>
            <a:r>
              <a:rPr lang="de-DE" sz="1800" dirty="0">
                <a:solidFill>
                  <a:schemeClr val="tx1"/>
                </a:solidFill>
              </a:rPr>
              <a:t> </a:t>
            </a:r>
            <a:r>
              <a:rPr lang="de-DE" sz="1800" dirty="0" err="1">
                <a:solidFill>
                  <a:schemeClr val="tx1"/>
                </a:solidFill>
              </a:rPr>
              <a:t>of</a:t>
            </a:r>
            <a:r>
              <a:rPr lang="de-DE" sz="1800" dirty="0">
                <a:solidFill>
                  <a:schemeClr val="tx1"/>
                </a:solidFill>
              </a:rPr>
              <a:t> </a:t>
            </a:r>
            <a:r>
              <a:rPr lang="de-DE" sz="1800" dirty="0" err="1">
                <a:solidFill>
                  <a:schemeClr val="tx1"/>
                </a:solidFill>
              </a:rPr>
              <a:t>resolution</a:t>
            </a:r>
            <a:r>
              <a:rPr lang="de-DE" sz="1800" dirty="0">
                <a:solidFill>
                  <a:schemeClr val="tx1"/>
                </a:solidFill>
              </a:rPr>
              <a:t> </a:t>
            </a:r>
            <a:r>
              <a:rPr lang="de-DE" sz="1800" dirty="0" err="1">
                <a:solidFill>
                  <a:schemeClr val="tx1"/>
                </a:solidFill>
              </a:rPr>
              <a:t>of</a:t>
            </a:r>
            <a:r>
              <a:rPr lang="de-DE" sz="1800" dirty="0">
                <a:solidFill>
                  <a:schemeClr val="tx1"/>
                </a:solidFill>
              </a:rPr>
              <a:t> </a:t>
            </a:r>
            <a:r>
              <a:rPr lang="de-DE" sz="1800" dirty="0" err="1">
                <a:solidFill>
                  <a:schemeClr val="tx1"/>
                </a:solidFill>
              </a:rPr>
              <a:t>input</a:t>
            </a:r>
            <a:r>
              <a:rPr lang="de-DE" sz="1800" dirty="0">
                <a:solidFill>
                  <a:schemeClr val="tx1"/>
                </a:solidFill>
              </a:rPr>
              <a:t> </a:t>
            </a:r>
            <a:r>
              <a:rPr lang="de-DE" sz="1800" dirty="0" err="1">
                <a:solidFill>
                  <a:schemeClr val="tx1"/>
                </a:solidFill>
              </a:rPr>
              <a:t>data</a:t>
            </a:r>
            <a:r>
              <a:rPr lang="de-DE" sz="1800" dirty="0">
                <a:solidFill>
                  <a:schemeClr val="tx1"/>
                </a:solidFill>
              </a:rPr>
              <a:t> </a:t>
            </a:r>
            <a:r>
              <a:rPr lang="de-DE" sz="1800" dirty="0" err="1">
                <a:solidFill>
                  <a:schemeClr val="tx1"/>
                </a:solidFill>
              </a:rPr>
              <a:t>with</a:t>
            </a:r>
            <a:r>
              <a:rPr lang="de-DE" sz="1800" dirty="0">
                <a:solidFill>
                  <a:schemeClr val="tx1"/>
                </a:solidFill>
              </a:rPr>
              <a:t> </a:t>
            </a:r>
            <a:r>
              <a:rPr lang="de-DE" sz="1800" dirty="0" err="1">
                <a:solidFill>
                  <a:schemeClr val="tx1"/>
                </a:solidFill>
              </a:rPr>
              <a:t>the</a:t>
            </a:r>
            <a:r>
              <a:rPr lang="de-DE" sz="1800" dirty="0">
                <a:solidFill>
                  <a:schemeClr val="tx1"/>
                </a:solidFill>
              </a:rPr>
              <a:t> same JAEA </a:t>
            </a:r>
            <a:r>
              <a:rPr lang="de-DE" sz="1800" dirty="0" err="1">
                <a:solidFill>
                  <a:schemeClr val="tx1"/>
                </a:solidFill>
              </a:rPr>
              <a:t>source</a:t>
            </a:r>
            <a:r>
              <a:rPr lang="de-DE" sz="1800" dirty="0">
                <a:solidFill>
                  <a:schemeClr val="tx1"/>
                </a:solidFill>
              </a:rPr>
              <a:t> </a:t>
            </a:r>
            <a:r>
              <a:rPr lang="de-DE" sz="1800" dirty="0" err="1">
                <a:solidFill>
                  <a:schemeClr val="tx1"/>
                </a:solidFill>
              </a:rPr>
              <a:t>term</a:t>
            </a:r>
            <a:r>
              <a:rPr lang="de-DE" sz="1800" dirty="0">
                <a:solidFill>
                  <a:schemeClr val="tx1"/>
                </a:solidFill>
              </a:rPr>
              <a:t>:</a:t>
            </a:r>
          </a:p>
          <a:p>
            <a:pPr defTabSz="456915" eaLnBrk="1">
              <a:spcAft>
                <a:spcPts val="1425"/>
              </a:spcAft>
              <a:buClr>
                <a:schemeClr val="bg1">
                  <a:lumMod val="50000"/>
                </a:schemeClr>
              </a:buClr>
              <a:buFont typeface="Wingdings" pitchFamily="2" charset="2"/>
              <a:buChar char=""/>
              <a:defRPr/>
            </a:pPr>
            <a:endParaRPr lang="en-US" sz="1800" dirty="0">
              <a:solidFill>
                <a:schemeClr val="bg1">
                  <a:lumMod val="50000"/>
                </a:schemeClr>
              </a:solidFill>
            </a:endParaRPr>
          </a:p>
        </p:txBody>
      </p:sp>
      <p:pic>
        <p:nvPicPr>
          <p:cNvPr id="50180" name="Picture 3" descr="F:\Users\delar\Projects\Papers\JER2013_darnold\PrevFigures\Fig5A-ECMWF-05_jaea_C137_dep_plot.jpg">
            <a:extLst>
              <a:ext uri="{FF2B5EF4-FFF2-40B4-BE49-F238E27FC236}">
                <a16:creationId xmlns="" xmlns:a16="http://schemas.microsoft.com/office/drawing/2014/main" id="{701F2943-3D5C-459D-B152-B31B7FD37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8" y="3800475"/>
            <a:ext cx="297497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descr="F:\Users\delar\Projects\Papers\JER2013_darnold\PrevFigures\Fig5B-ECMWF-02_jaea_C137_dep_plot.jpg">
            <a:extLst>
              <a:ext uri="{FF2B5EF4-FFF2-40B4-BE49-F238E27FC236}">
                <a16:creationId xmlns="" xmlns:a16="http://schemas.microsoft.com/office/drawing/2014/main" id="{9751DCC4-1BB9-4D87-B9F1-6E29F1733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013" y="1484313"/>
            <a:ext cx="2973387"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5" descr="F:\Users\delar\Projects\Papers\JER2013_darnold\PrevFigures\Fig5C-ECMWF-01_jaea_C137_dep_plot.jpg">
            <a:extLst>
              <a:ext uri="{FF2B5EF4-FFF2-40B4-BE49-F238E27FC236}">
                <a16:creationId xmlns="" xmlns:a16="http://schemas.microsoft.com/office/drawing/2014/main" id="{DD9115B0-ABCE-4991-85DA-8873F2C46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1468438"/>
            <a:ext cx="297497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552CD267-22C3-47E3-B0E6-801E07BD6812}"/>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a:t>
            </a:r>
            <a:r>
              <a:rPr lang="en-US" sz="3600" dirty="0" err="1">
                <a:solidFill>
                  <a:srgbClr val="FFFFFF"/>
                </a:solidFill>
              </a:rPr>
              <a:t>intercomparisons</a:t>
            </a:r>
            <a:endParaRPr lang="en-US" sz="3600" dirty="0">
              <a:solidFill>
                <a:srgbClr val="FFFFFF"/>
              </a:solidFill>
            </a:endParaRPr>
          </a:p>
        </p:txBody>
      </p:sp>
      <p:sp>
        <p:nvSpPr>
          <p:cNvPr id="10" name="Text Box 2">
            <a:extLst>
              <a:ext uri="{FF2B5EF4-FFF2-40B4-BE49-F238E27FC236}">
                <a16:creationId xmlns="" xmlns:a16="http://schemas.microsoft.com/office/drawing/2014/main" id="{6BF815BD-E403-4716-B5D9-E0D92171BD2F}"/>
              </a:ext>
            </a:extLst>
          </p:cNvPr>
          <p:cNvSpPr txBox="1">
            <a:spLocks noChangeArrowheads="1"/>
          </p:cNvSpPr>
          <p:nvPr/>
        </p:nvSpPr>
        <p:spPr bwMode="auto">
          <a:xfrm>
            <a:off x="360363" y="755650"/>
            <a:ext cx="9174162"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de-DE" sz="1800" dirty="0">
                <a:solidFill>
                  <a:schemeClr val="tx1"/>
                </a:solidFill>
              </a:rPr>
              <a:t>ZAMG Fukushima TT </a:t>
            </a:r>
            <a:r>
              <a:rPr lang="de-DE" sz="1800" dirty="0" err="1">
                <a:solidFill>
                  <a:schemeClr val="tx1"/>
                </a:solidFill>
              </a:rPr>
              <a:t>work</a:t>
            </a:r>
            <a:r>
              <a:rPr lang="de-DE" sz="1800" dirty="0">
                <a:solidFill>
                  <a:schemeClr val="tx1"/>
                </a:solidFill>
              </a:rPr>
              <a:t> (</a:t>
            </a:r>
            <a:r>
              <a:rPr lang="de-DE" sz="1800" dirty="0" err="1">
                <a:solidFill>
                  <a:schemeClr val="tx1"/>
                </a:solidFill>
              </a:rPr>
              <a:t>see</a:t>
            </a:r>
            <a:r>
              <a:rPr lang="de-DE" sz="1800" dirty="0">
                <a:solidFill>
                  <a:schemeClr val="tx1"/>
                </a:solidFill>
              </a:rPr>
              <a:t> G. </a:t>
            </a:r>
            <a:r>
              <a:rPr lang="de-DE" sz="1800" dirty="0" err="1">
                <a:solidFill>
                  <a:schemeClr val="tx1"/>
                </a:solidFill>
              </a:rPr>
              <a:t>Wotawa‘s</a:t>
            </a:r>
            <a:r>
              <a:rPr lang="de-DE" sz="1800" dirty="0">
                <a:solidFill>
                  <a:schemeClr val="tx1"/>
                </a:solidFill>
              </a:rPr>
              <a:t> </a:t>
            </a:r>
            <a:r>
              <a:rPr lang="de-DE" sz="1800" dirty="0" err="1">
                <a:solidFill>
                  <a:schemeClr val="tx1"/>
                </a:solidFill>
              </a:rPr>
              <a:t>presentation</a:t>
            </a:r>
            <a:r>
              <a:rPr lang="de-DE" sz="1800" dirty="0">
                <a:solidFill>
                  <a:schemeClr val="tx1"/>
                </a:solidFill>
              </a:rPr>
              <a:t>) – </a:t>
            </a:r>
            <a:r>
              <a:rPr lang="de-DE" sz="1800" dirty="0" err="1">
                <a:solidFill>
                  <a:schemeClr val="tx1"/>
                </a:solidFill>
              </a:rPr>
              <a:t>variation</a:t>
            </a:r>
            <a:r>
              <a:rPr lang="de-DE" sz="1800" dirty="0">
                <a:solidFill>
                  <a:schemeClr val="tx1"/>
                </a:solidFill>
              </a:rPr>
              <a:t> </a:t>
            </a:r>
            <a:r>
              <a:rPr lang="de-DE" sz="1800" dirty="0" err="1">
                <a:solidFill>
                  <a:schemeClr val="tx1"/>
                </a:solidFill>
              </a:rPr>
              <a:t>of</a:t>
            </a:r>
            <a:r>
              <a:rPr lang="de-DE" sz="1800" dirty="0">
                <a:solidFill>
                  <a:schemeClr val="tx1"/>
                </a:solidFill>
              </a:rPr>
              <a:t> type </a:t>
            </a:r>
            <a:r>
              <a:rPr lang="de-DE" sz="1800" dirty="0" err="1">
                <a:solidFill>
                  <a:schemeClr val="tx1"/>
                </a:solidFill>
              </a:rPr>
              <a:t>of</a:t>
            </a:r>
            <a:r>
              <a:rPr lang="de-DE" sz="1800" dirty="0">
                <a:solidFill>
                  <a:schemeClr val="tx1"/>
                </a:solidFill>
              </a:rPr>
              <a:t> </a:t>
            </a:r>
            <a:r>
              <a:rPr lang="de-DE" sz="1800" dirty="0" err="1">
                <a:solidFill>
                  <a:schemeClr val="tx1"/>
                </a:solidFill>
              </a:rPr>
              <a:t>input</a:t>
            </a:r>
            <a:r>
              <a:rPr lang="de-DE" sz="1800" dirty="0">
                <a:solidFill>
                  <a:schemeClr val="tx1"/>
                </a:solidFill>
              </a:rPr>
              <a:t> </a:t>
            </a:r>
            <a:r>
              <a:rPr lang="de-DE" sz="1800" dirty="0" err="1">
                <a:solidFill>
                  <a:schemeClr val="tx1"/>
                </a:solidFill>
              </a:rPr>
              <a:t>data</a:t>
            </a:r>
            <a:r>
              <a:rPr lang="de-DE" sz="1800" dirty="0">
                <a:solidFill>
                  <a:schemeClr val="tx1"/>
                </a:solidFill>
              </a:rPr>
              <a:t> (ECMWF – NCEP) </a:t>
            </a:r>
            <a:r>
              <a:rPr lang="de-DE" sz="1800" dirty="0" err="1">
                <a:solidFill>
                  <a:schemeClr val="tx1"/>
                </a:solidFill>
              </a:rPr>
              <a:t>with</a:t>
            </a:r>
            <a:r>
              <a:rPr lang="de-DE" sz="1800" dirty="0">
                <a:solidFill>
                  <a:schemeClr val="tx1"/>
                </a:solidFill>
              </a:rPr>
              <a:t> </a:t>
            </a:r>
            <a:r>
              <a:rPr lang="de-DE" sz="1800" dirty="0" err="1">
                <a:solidFill>
                  <a:schemeClr val="tx1"/>
                </a:solidFill>
              </a:rPr>
              <a:t>the</a:t>
            </a:r>
            <a:r>
              <a:rPr lang="de-DE" sz="1800" dirty="0">
                <a:solidFill>
                  <a:schemeClr val="tx1"/>
                </a:solidFill>
              </a:rPr>
              <a:t> same JAEA </a:t>
            </a:r>
            <a:r>
              <a:rPr lang="de-DE" sz="1800" dirty="0" err="1">
                <a:solidFill>
                  <a:schemeClr val="tx1"/>
                </a:solidFill>
              </a:rPr>
              <a:t>source</a:t>
            </a:r>
            <a:r>
              <a:rPr lang="de-DE" sz="1800" dirty="0">
                <a:solidFill>
                  <a:schemeClr val="tx1"/>
                </a:solidFill>
              </a:rPr>
              <a:t> </a:t>
            </a:r>
            <a:r>
              <a:rPr lang="de-DE" sz="1800" dirty="0" err="1">
                <a:solidFill>
                  <a:schemeClr val="tx1"/>
                </a:solidFill>
              </a:rPr>
              <a:t>term</a:t>
            </a:r>
            <a:endParaRPr lang="de-DE" sz="1800" dirty="0">
              <a:solidFill>
                <a:schemeClr val="tx1"/>
              </a:solidFill>
            </a:endParaRPr>
          </a:p>
          <a:p>
            <a:pPr defTabSz="456915" eaLnBrk="1">
              <a:spcAft>
                <a:spcPts val="1425"/>
              </a:spcAft>
              <a:buClr>
                <a:schemeClr val="bg1">
                  <a:lumMod val="50000"/>
                </a:schemeClr>
              </a:buClr>
              <a:buFont typeface="Wingdings" pitchFamily="2" charset="2"/>
              <a:buChar char=""/>
              <a:defRPr/>
            </a:pPr>
            <a:endParaRPr lang="en-US" sz="1800" dirty="0">
              <a:solidFill>
                <a:schemeClr val="bg1">
                  <a:lumMod val="50000"/>
                </a:schemeClr>
              </a:solidFill>
            </a:endParaRPr>
          </a:p>
        </p:txBody>
      </p:sp>
      <p:pic>
        <p:nvPicPr>
          <p:cNvPr id="51204" name="Picture 2" descr="F:\Users\delar\Projects\Papers\JER2013_darnold\PrevFigures\Fig3A-ECMWF-05_jaea_C137_dep_plot.jpg">
            <a:extLst>
              <a:ext uri="{FF2B5EF4-FFF2-40B4-BE49-F238E27FC236}">
                <a16:creationId xmlns="" xmlns:a16="http://schemas.microsoft.com/office/drawing/2014/main" id="{F5E50105-DDB4-4658-A541-68351B8FF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13" y="1692275"/>
            <a:ext cx="2493962"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3" descr="F:\Users\delar\Projects\Papers\JER2013_darnold\PrevFigures\Fig3B-NCEP-05_jaea_C137_dep_plot.jpg">
            <a:extLst>
              <a:ext uri="{FF2B5EF4-FFF2-40B4-BE49-F238E27FC236}">
                <a16:creationId xmlns="" xmlns:a16="http://schemas.microsoft.com/office/drawing/2014/main" id="{0A6D5943-640C-4F2E-96C6-5DB25E769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3" y="1692275"/>
            <a:ext cx="2493962"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 xmlns:a16="http://schemas.microsoft.com/office/drawing/2014/main" id="{8EFC1B37-83B3-40E2-BDFF-398BD0CFFF42}"/>
              </a:ext>
            </a:extLst>
          </p:cNvPr>
          <p:cNvSpPr txBox="1">
            <a:spLocks noChangeArrowheads="1"/>
          </p:cNvSpPr>
          <p:nvPr/>
        </p:nvSpPr>
        <p:spPr bwMode="auto">
          <a:xfrm>
            <a:off x="512763" y="3717925"/>
            <a:ext cx="6472237"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de-DE" sz="1800" dirty="0">
                <a:solidFill>
                  <a:schemeClr val="tx1"/>
                </a:solidFill>
              </a:rPr>
              <a:t>ZAMG Fukushima TT </a:t>
            </a:r>
            <a:r>
              <a:rPr lang="de-DE" sz="1800" dirty="0" err="1">
                <a:solidFill>
                  <a:schemeClr val="tx1"/>
                </a:solidFill>
              </a:rPr>
              <a:t>work</a:t>
            </a:r>
            <a:r>
              <a:rPr lang="de-DE" sz="1800" dirty="0">
                <a:solidFill>
                  <a:schemeClr val="tx1"/>
                </a:solidFill>
              </a:rPr>
              <a:t> (</a:t>
            </a:r>
            <a:r>
              <a:rPr lang="de-DE" sz="1800" dirty="0" err="1">
                <a:solidFill>
                  <a:schemeClr val="tx1"/>
                </a:solidFill>
              </a:rPr>
              <a:t>see</a:t>
            </a:r>
            <a:r>
              <a:rPr lang="de-DE" sz="1800" dirty="0">
                <a:solidFill>
                  <a:schemeClr val="tx1"/>
                </a:solidFill>
              </a:rPr>
              <a:t> G. </a:t>
            </a:r>
            <a:r>
              <a:rPr lang="de-DE" sz="1800" dirty="0" err="1">
                <a:solidFill>
                  <a:schemeClr val="tx1"/>
                </a:solidFill>
              </a:rPr>
              <a:t>Wotawa‘s</a:t>
            </a:r>
            <a:r>
              <a:rPr lang="de-DE" sz="1800" dirty="0">
                <a:solidFill>
                  <a:schemeClr val="tx1"/>
                </a:solidFill>
              </a:rPr>
              <a:t> </a:t>
            </a:r>
            <a:r>
              <a:rPr lang="de-DE" sz="1800" dirty="0" err="1">
                <a:solidFill>
                  <a:schemeClr val="tx1"/>
                </a:solidFill>
              </a:rPr>
              <a:t>presentation</a:t>
            </a:r>
            <a:r>
              <a:rPr lang="de-DE" sz="1800" dirty="0">
                <a:solidFill>
                  <a:schemeClr val="tx1"/>
                </a:solidFill>
              </a:rPr>
              <a:t>) – </a:t>
            </a:r>
            <a:r>
              <a:rPr lang="de-DE" sz="1800" dirty="0" err="1">
                <a:solidFill>
                  <a:schemeClr val="tx1"/>
                </a:solidFill>
              </a:rPr>
              <a:t>influence</a:t>
            </a:r>
            <a:r>
              <a:rPr lang="de-DE" sz="1800" dirty="0">
                <a:solidFill>
                  <a:schemeClr val="tx1"/>
                </a:solidFill>
              </a:rPr>
              <a:t> </a:t>
            </a:r>
            <a:r>
              <a:rPr lang="de-DE" sz="1800" dirty="0" err="1">
                <a:solidFill>
                  <a:schemeClr val="tx1"/>
                </a:solidFill>
              </a:rPr>
              <a:t>of</a:t>
            </a:r>
            <a:r>
              <a:rPr lang="de-DE" sz="1800" dirty="0">
                <a:solidFill>
                  <a:schemeClr val="tx1"/>
                </a:solidFill>
              </a:rPr>
              <a:t> </a:t>
            </a:r>
            <a:r>
              <a:rPr lang="de-DE" sz="1800" dirty="0" err="1">
                <a:solidFill>
                  <a:schemeClr val="tx1"/>
                </a:solidFill>
              </a:rPr>
              <a:t>mesoscale</a:t>
            </a:r>
            <a:r>
              <a:rPr lang="de-DE" sz="1800" dirty="0">
                <a:solidFill>
                  <a:schemeClr val="tx1"/>
                </a:solidFill>
              </a:rPr>
              <a:t> </a:t>
            </a:r>
            <a:r>
              <a:rPr lang="de-DE" sz="1800" dirty="0" err="1">
                <a:solidFill>
                  <a:schemeClr val="tx1"/>
                </a:solidFill>
              </a:rPr>
              <a:t>precipitation</a:t>
            </a:r>
            <a:r>
              <a:rPr lang="de-DE" sz="1800" dirty="0">
                <a:solidFill>
                  <a:schemeClr val="tx1"/>
                </a:solidFill>
              </a:rPr>
              <a:t> </a:t>
            </a:r>
            <a:r>
              <a:rPr lang="de-DE" sz="1800" dirty="0" err="1">
                <a:solidFill>
                  <a:schemeClr val="tx1"/>
                </a:solidFill>
              </a:rPr>
              <a:t>information</a:t>
            </a:r>
            <a:r>
              <a:rPr lang="de-DE" sz="1800" dirty="0">
                <a:solidFill>
                  <a:schemeClr val="tx1"/>
                </a:solidFill>
              </a:rPr>
              <a:t> – </a:t>
            </a:r>
            <a:r>
              <a:rPr lang="de-DE" sz="1800" dirty="0" err="1">
                <a:solidFill>
                  <a:schemeClr val="tx1"/>
                </a:solidFill>
              </a:rPr>
              <a:t>only</a:t>
            </a:r>
            <a:r>
              <a:rPr lang="de-DE" sz="1800" dirty="0">
                <a:solidFill>
                  <a:schemeClr val="tx1"/>
                </a:solidFill>
              </a:rPr>
              <a:t> 0.2 </a:t>
            </a:r>
            <a:r>
              <a:rPr lang="de-DE" sz="1800" dirty="0" err="1">
                <a:solidFill>
                  <a:schemeClr val="tx1"/>
                </a:solidFill>
              </a:rPr>
              <a:t>deg</a:t>
            </a:r>
            <a:r>
              <a:rPr lang="de-DE" sz="1800" dirty="0">
                <a:solidFill>
                  <a:schemeClr val="tx1"/>
                </a:solidFill>
              </a:rPr>
              <a:t> </a:t>
            </a:r>
            <a:r>
              <a:rPr lang="de-DE" sz="1800" dirty="0" err="1">
                <a:solidFill>
                  <a:schemeClr val="tx1"/>
                </a:solidFill>
              </a:rPr>
              <a:t>resolution</a:t>
            </a:r>
            <a:r>
              <a:rPr lang="de-DE" sz="1800" dirty="0">
                <a:solidFill>
                  <a:schemeClr val="tx1"/>
                </a:solidFill>
              </a:rPr>
              <a:t> </a:t>
            </a:r>
            <a:r>
              <a:rPr lang="de-DE" sz="1800" dirty="0" err="1">
                <a:solidFill>
                  <a:schemeClr val="tx1"/>
                </a:solidFill>
              </a:rPr>
              <a:t>shown</a:t>
            </a:r>
            <a:r>
              <a:rPr lang="de-DE" sz="1800" dirty="0">
                <a:solidFill>
                  <a:schemeClr val="tx1"/>
                </a:solidFill>
              </a:rPr>
              <a:t> (NWP, </a:t>
            </a:r>
            <a:r>
              <a:rPr lang="de-DE" sz="1800" dirty="0" err="1">
                <a:solidFill>
                  <a:schemeClr val="tx1"/>
                </a:solidFill>
              </a:rPr>
              <a:t>mesoscale</a:t>
            </a:r>
            <a:r>
              <a:rPr lang="de-DE" sz="1800" dirty="0">
                <a:solidFill>
                  <a:schemeClr val="tx1"/>
                </a:solidFill>
              </a:rPr>
              <a:t> </a:t>
            </a:r>
            <a:r>
              <a:rPr lang="de-DE" sz="1800" dirty="0" err="1">
                <a:solidFill>
                  <a:schemeClr val="tx1"/>
                </a:solidFill>
              </a:rPr>
              <a:t>models</a:t>
            </a:r>
            <a:r>
              <a:rPr lang="de-DE" sz="1800" dirty="0">
                <a:solidFill>
                  <a:schemeClr val="tx1"/>
                </a:solidFill>
              </a:rPr>
              <a:t>, </a:t>
            </a:r>
            <a:r>
              <a:rPr lang="de-DE" sz="1800" dirty="0" err="1">
                <a:solidFill>
                  <a:schemeClr val="tx1"/>
                </a:solidFill>
              </a:rPr>
              <a:t>radar</a:t>
            </a:r>
            <a:r>
              <a:rPr lang="de-DE" sz="1800" dirty="0">
                <a:solidFill>
                  <a:schemeClr val="tx1"/>
                </a:solidFill>
              </a:rPr>
              <a:t> rain </a:t>
            </a:r>
            <a:r>
              <a:rPr lang="de-DE" sz="1800" dirty="0" err="1">
                <a:solidFill>
                  <a:schemeClr val="tx1"/>
                </a:solidFill>
              </a:rPr>
              <a:t>gauge</a:t>
            </a:r>
            <a:r>
              <a:rPr lang="de-DE" sz="1800" dirty="0">
                <a:solidFill>
                  <a:schemeClr val="tx1"/>
                </a:solidFill>
              </a:rPr>
              <a:t> </a:t>
            </a:r>
            <a:r>
              <a:rPr lang="de-DE" sz="1800" dirty="0" err="1">
                <a:solidFill>
                  <a:schemeClr val="tx1"/>
                </a:solidFill>
              </a:rPr>
              <a:t>information</a:t>
            </a:r>
            <a:r>
              <a:rPr lang="de-DE" sz="1800" dirty="0">
                <a:solidFill>
                  <a:schemeClr val="tx1"/>
                </a:solidFill>
              </a:rPr>
              <a:t>)</a:t>
            </a:r>
          </a:p>
          <a:p>
            <a:pPr defTabSz="456915" eaLnBrk="1">
              <a:spcAft>
                <a:spcPts val="1425"/>
              </a:spcAft>
              <a:buClr>
                <a:schemeClr val="bg1">
                  <a:lumMod val="50000"/>
                </a:schemeClr>
              </a:buClr>
              <a:buFont typeface="Wingdings" pitchFamily="2" charset="2"/>
              <a:buChar char=""/>
              <a:defRPr/>
            </a:pPr>
            <a:endParaRPr lang="en-US" sz="1800" dirty="0">
              <a:solidFill>
                <a:schemeClr val="bg1">
                  <a:lumMod val="50000"/>
                </a:schemeClr>
              </a:solidFill>
            </a:endParaRPr>
          </a:p>
        </p:txBody>
      </p:sp>
      <p:pic>
        <p:nvPicPr>
          <p:cNvPr id="51207" name="Picture 26" descr="F:\Users\delar\Projects\Papers\JER2013_darnold\PrevFigures\Fig7A-ECMWF-RAP02_jaea_C137_dep_plot.jpg">
            <a:extLst>
              <a:ext uri="{FF2B5EF4-FFF2-40B4-BE49-F238E27FC236}">
                <a16:creationId xmlns="" xmlns:a16="http://schemas.microsoft.com/office/drawing/2014/main" id="{C7E906E4-67E4-47F7-8F88-3C2670DC7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663" y="5110163"/>
            <a:ext cx="2670175"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27" descr="F:\Users\delar\Projects\Papers\JER2013_darnold\PrevFigures\Fig7B-ECMWF-meso_jaea_C137_dep_plot.jpg">
            <a:extLst>
              <a:ext uri="{FF2B5EF4-FFF2-40B4-BE49-F238E27FC236}">
                <a16:creationId xmlns="" xmlns:a16="http://schemas.microsoft.com/office/drawing/2014/main" id="{0A6C5511-7699-411D-AAAE-060A68A45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600" y="5110163"/>
            <a:ext cx="2665413"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44" descr="F:\Users\delar\Projects\Papers\JER2013_darnold\PrevFigures\Fig1-meteocomp.jpg">
            <a:extLst>
              <a:ext uri="{FF2B5EF4-FFF2-40B4-BE49-F238E27FC236}">
                <a16:creationId xmlns="" xmlns:a16="http://schemas.microsoft.com/office/drawing/2014/main" id="{1F8EC9FF-FE67-4E8C-B7BC-C170CEAD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5100" y="3851275"/>
            <a:ext cx="3494088"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a:extLst>
              <a:ext uri="{FF2B5EF4-FFF2-40B4-BE49-F238E27FC236}">
                <a16:creationId xmlns="" xmlns:a16="http://schemas.microsoft.com/office/drawing/2014/main" id="{981FB9CF-3A47-443D-9EAC-2E7B1E5D4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719263"/>
            <a:ext cx="8847137" cy="175418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7" name="Rechteck 9">
            <a:extLst>
              <a:ext uri="{FF2B5EF4-FFF2-40B4-BE49-F238E27FC236}">
                <a16:creationId xmlns="" xmlns:a16="http://schemas.microsoft.com/office/drawing/2014/main" id="{2CFD3427-298F-4678-84C5-1D649FB506A6}"/>
              </a:ext>
            </a:extLst>
          </p:cNvPr>
          <p:cNvSpPr>
            <a:spLocks noChangeArrowheads="1"/>
          </p:cNvSpPr>
          <p:nvPr/>
        </p:nvSpPr>
        <p:spPr bwMode="auto">
          <a:xfrm>
            <a:off x="936625" y="3443288"/>
            <a:ext cx="8928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2400">
                <a:solidFill>
                  <a:schemeClr val="bg1"/>
                </a:solidFill>
                <a:latin typeface="Arial" panose="020B0604020202020204" pitchFamily="34" charset="0"/>
                <a:ea typeface="ＭＳ Ｐゴシック" panose="020B0600070205080204" pitchFamily="34" charset="-128"/>
              </a:defRPr>
            </a:lvl1pPr>
            <a:lvl2pPr marL="742950" indent="-285750" eaLnBrk="0">
              <a:defRPr sz="2400">
                <a:solidFill>
                  <a:schemeClr val="bg1"/>
                </a:solidFill>
                <a:latin typeface="Arial" panose="020B0604020202020204" pitchFamily="34" charset="0"/>
                <a:ea typeface="ＭＳ Ｐゴシック" panose="020B0600070205080204" pitchFamily="34" charset="-128"/>
              </a:defRPr>
            </a:lvl2pPr>
            <a:lvl3pPr marL="1143000" indent="-228600" eaLnBrk="0">
              <a:defRPr sz="2400">
                <a:solidFill>
                  <a:schemeClr val="bg1"/>
                </a:solidFill>
                <a:latin typeface="Arial" panose="020B0604020202020204" pitchFamily="34" charset="0"/>
                <a:ea typeface="ＭＳ Ｐゴシック" panose="020B0600070205080204" pitchFamily="34" charset="-128"/>
              </a:defRPr>
            </a:lvl3pPr>
            <a:lvl4pPr marL="1600200" indent="-228600" eaLnBrk="0">
              <a:defRPr sz="2400">
                <a:solidFill>
                  <a:schemeClr val="bg1"/>
                </a:solidFill>
                <a:latin typeface="Arial" panose="020B0604020202020204" pitchFamily="34" charset="0"/>
                <a:ea typeface="ＭＳ Ｐゴシック" panose="020B0600070205080204" pitchFamily="34" charset="-128"/>
              </a:defRPr>
            </a:lvl4pPr>
            <a:lvl5pPr marL="2057400" indent="-228600" eaLnBrk="0">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defRPr sz="2400">
                <a:solidFill>
                  <a:schemeClr val="bg1"/>
                </a:solidFill>
                <a:latin typeface="Arial" panose="020B0604020202020204" pitchFamily="34" charset="0"/>
                <a:ea typeface="ＭＳ Ｐゴシック" panose="020B0600070205080204" pitchFamily="34" charset="-128"/>
              </a:defRPr>
            </a:lvl9pPr>
          </a:lstStyle>
          <a:p>
            <a:pPr eaLnBrk="1"/>
            <a:r>
              <a:rPr lang="en-GB" altLang="en-US" sz="1400">
                <a:solidFill>
                  <a:schemeClr val="tx1"/>
                </a:solidFill>
              </a:rPr>
              <a:t>SO</a:t>
            </a:r>
            <a:r>
              <a:rPr lang="en-GB" altLang="en-US" sz="1400" baseline="-25000">
                <a:solidFill>
                  <a:schemeClr val="tx1"/>
                </a:solidFill>
              </a:rPr>
              <a:t>2</a:t>
            </a:r>
            <a:r>
              <a:rPr lang="en-GB" altLang="en-US" sz="1400">
                <a:solidFill>
                  <a:schemeClr val="tx1"/>
                </a:solidFill>
              </a:rPr>
              <a:t> total column concentration (kg m</a:t>
            </a:r>
            <a:r>
              <a:rPr lang="en-GB" altLang="en-US" sz="1400" baseline="30000">
                <a:solidFill>
                  <a:schemeClr val="tx1"/>
                </a:solidFill>
              </a:rPr>
              <a:t>-3</a:t>
            </a:r>
            <a:r>
              <a:rPr lang="en-GB" altLang="en-US" sz="1400">
                <a:solidFill>
                  <a:schemeClr val="tx1"/>
                </a:solidFill>
              </a:rPr>
              <a:t>).  FLEXPART, HYSPLIT and PUFF</a:t>
            </a:r>
            <a:endParaRPr lang="de-DE" altLang="en-US" sz="1400">
              <a:solidFill>
                <a:schemeClr val="tx1"/>
              </a:solidFill>
            </a:endParaRPr>
          </a:p>
        </p:txBody>
      </p:sp>
      <p:sp>
        <p:nvSpPr>
          <p:cNvPr id="3" name="Text Box 1">
            <a:extLst>
              <a:ext uri="{FF2B5EF4-FFF2-40B4-BE49-F238E27FC236}">
                <a16:creationId xmlns="" xmlns:a16="http://schemas.microsoft.com/office/drawing/2014/main" id="{795A31C1-46FF-45D4-B502-F0225ADD7DDB}"/>
              </a:ext>
            </a:extLst>
          </p:cNvPr>
          <p:cNvSpPr txBox="1">
            <a:spLocks noChangeArrowheads="1"/>
          </p:cNvSpPr>
          <p:nvPr/>
        </p:nvSpPr>
        <p:spPr bwMode="auto">
          <a:xfrm>
            <a:off x="322263" y="0"/>
            <a:ext cx="9110662"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Model </a:t>
            </a:r>
            <a:r>
              <a:rPr lang="en-US" sz="3600" dirty="0" err="1">
                <a:solidFill>
                  <a:srgbClr val="FFFFFF"/>
                </a:solidFill>
              </a:rPr>
              <a:t>intercomparisons</a:t>
            </a:r>
            <a:endParaRPr lang="en-US" sz="3600" dirty="0">
              <a:solidFill>
                <a:srgbClr val="FFFFFF"/>
              </a:solidFill>
            </a:endParaRPr>
          </a:p>
        </p:txBody>
      </p:sp>
      <p:sp>
        <p:nvSpPr>
          <p:cNvPr id="6" name="Text Box 2">
            <a:extLst>
              <a:ext uri="{FF2B5EF4-FFF2-40B4-BE49-F238E27FC236}">
                <a16:creationId xmlns="" xmlns:a16="http://schemas.microsoft.com/office/drawing/2014/main" id="{48007121-86F0-41D6-AA4F-504C7E8AC643}"/>
              </a:ext>
            </a:extLst>
          </p:cNvPr>
          <p:cNvSpPr txBox="1">
            <a:spLocks noChangeArrowheads="1"/>
          </p:cNvSpPr>
          <p:nvPr/>
        </p:nvSpPr>
        <p:spPr bwMode="auto">
          <a:xfrm>
            <a:off x="555625" y="815975"/>
            <a:ext cx="9174163"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de-DE" sz="1400" dirty="0" err="1">
                <a:solidFill>
                  <a:schemeClr val="tx1"/>
                </a:solidFill>
              </a:rPr>
              <a:t>Volcanic</a:t>
            </a:r>
            <a:r>
              <a:rPr lang="de-DE" sz="1400" dirty="0">
                <a:solidFill>
                  <a:schemeClr val="tx1"/>
                </a:solidFill>
              </a:rPr>
              <a:t> ash </a:t>
            </a:r>
            <a:r>
              <a:rPr lang="de-DE" sz="1400" dirty="0" err="1">
                <a:solidFill>
                  <a:schemeClr val="tx1"/>
                </a:solidFill>
              </a:rPr>
              <a:t>transport</a:t>
            </a:r>
            <a:r>
              <a:rPr lang="de-DE" sz="1400" dirty="0">
                <a:solidFill>
                  <a:schemeClr val="tx1"/>
                </a:solidFill>
              </a:rPr>
              <a:t> </a:t>
            </a:r>
            <a:r>
              <a:rPr lang="de-DE" sz="1400" dirty="0" err="1">
                <a:solidFill>
                  <a:schemeClr val="tx1"/>
                </a:solidFill>
              </a:rPr>
              <a:t>model</a:t>
            </a:r>
            <a:r>
              <a:rPr lang="de-DE" sz="1400" dirty="0">
                <a:solidFill>
                  <a:schemeClr val="tx1"/>
                </a:solidFill>
              </a:rPr>
              <a:t> </a:t>
            </a:r>
            <a:r>
              <a:rPr lang="de-DE" sz="1400" dirty="0" err="1">
                <a:solidFill>
                  <a:schemeClr val="tx1"/>
                </a:solidFill>
              </a:rPr>
              <a:t>intercomparisons</a:t>
            </a:r>
            <a:r>
              <a:rPr lang="de-DE" sz="1400" dirty="0">
                <a:solidFill>
                  <a:schemeClr val="tx1"/>
                </a:solidFill>
              </a:rPr>
              <a:t> – VATMIS (</a:t>
            </a:r>
            <a:r>
              <a:rPr lang="de-DE" sz="1400" dirty="0" err="1">
                <a:solidFill>
                  <a:schemeClr val="tx1"/>
                </a:solidFill>
              </a:rPr>
              <a:t>led</a:t>
            </a:r>
            <a:r>
              <a:rPr lang="de-DE" sz="1400" dirty="0">
                <a:solidFill>
                  <a:schemeClr val="tx1"/>
                </a:solidFill>
              </a:rPr>
              <a:t> </a:t>
            </a:r>
            <a:r>
              <a:rPr lang="de-DE" sz="1400" dirty="0" err="1">
                <a:solidFill>
                  <a:schemeClr val="tx1"/>
                </a:solidFill>
              </a:rPr>
              <a:t>by</a:t>
            </a:r>
            <a:r>
              <a:rPr lang="de-DE" sz="1400" dirty="0">
                <a:solidFill>
                  <a:schemeClr val="tx1"/>
                </a:solidFill>
              </a:rPr>
              <a:t> D. Morton, UAF, Borealscicomp.com). </a:t>
            </a:r>
            <a:r>
              <a:rPr lang="de-DE" sz="1400" b="1" dirty="0">
                <a:solidFill>
                  <a:schemeClr val="tx1"/>
                </a:solidFill>
              </a:rPr>
              <a:t>Unified </a:t>
            </a:r>
            <a:r>
              <a:rPr lang="de-DE" sz="1400" b="1" dirty="0" err="1">
                <a:solidFill>
                  <a:schemeClr val="tx1"/>
                </a:solidFill>
              </a:rPr>
              <a:t>model</a:t>
            </a:r>
            <a:r>
              <a:rPr lang="de-DE" sz="1400" b="1" dirty="0">
                <a:solidFill>
                  <a:schemeClr val="tx1"/>
                </a:solidFill>
              </a:rPr>
              <a:t> </a:t>
            </a:r>
            <a:r>
              <a:rPr lang="de-DE" sz="1400" b="1" dirty="0" err="1">
                <a:solidFill>
                  <a:schemeClr val="tx1"/>
                </a:solidFill>
              </a:rPr>
              <a:t>intercomparison</a:t>
            </a:r>
            <a:r>
              <a:rPr lang="de-DE" sz="1400" b="1" dirty="0">
                <a:solidFill>
                  <a:schemeClr val="tx1"/>
                </a:solidFill>
              </a:rPr>
              <a:t> </a:t>
            </a:r>
            <a:r>
              <a:rPr lang="de-DE" sz="1400" b="1" dirty="0" err="1">
                <a:solidFill>
                  <a:schemeClr val="tx1"/>
                </a:solidFill>
              </a:rPr>
              <a:t>for</a:t>
            </a:r>
            <a:r>
              <a:rPr lang="de-DE" sz="1400" b="1" dirty="0">
                <a:solidFill>
                  <a:schemeClr val="tx1"/>
                </a:solidFill>
              </a:rPr>
              <a:t> </a:t>
            </a:r>
            <a:r>
              <a:rPr lang="de-DE" sz="1400" b="1" dirty="0" err="1">
                <a:solidFill>
                  <a:schemeClr val="tx1"/>
                </a:solidFill>
              </a:rPr>
              <a:t>volcanic</a:t>
            </a:r>
            <a:r>
              <a:rPr lang="de-DE" sz="1400" b="1" dirty="0">
                <a:solidFill>
                  <a:schemeClr val="tx1"/>
                </a:solidFill>
              </a:rPr>
              <a:t> ash </a:t>
            </a:r>
            <a:r>
              <a:rPr lang="de-DE" sz="1400" b="1" dirty="0" err="1">
                <a:solidFill>
                  <a:schemeClr val="tx1"/>
                </a:solidFill>
              </a:rPr>
              <a:t>transport</a:t>
            </a:r>
            <a:r>
              <a:rPr lang="de-DE" sz="1400" b="1" dirty="0">
                <a:solidFill>
                  <a:schemeClr val="tx1"/>
                </a:solidFill>
              </a:rPr>
              <a:t> </a:t>
            </a:r>
            <a:r>
              <a:rPr lang="de-DE" sz="1400" b="1" dirty="0" err="1">
                <a:solidFill>
                  <a:schemeClr val="tx1"/>
                </a:solidFill>
              </a:rPr>
              <a:t>modelling</a:t>
            </a:r>
            <a:r>
              <a:rPr lang="de-DE" sz="1400" b="1" dirty="0">
                <a:solidFill>
                  <a:schemeClr val="tx1"/>
                </a:solidFill>
              </a:rPr>
              <a:t>  </a:t>
            </a:r>
            <a:r>
              <a:rPr lang="de-DE" sz="1400" i="1" dirty="0" err="1">
                <a:solidFill>
                  <a:schemeClr val="tx1"/>
                </a:solidFill>
              </a:rPr>
              <a:t>by</a:t>
            </a:r>
            <a:r>
              <a:rPr lang="de-DE" sz="1400" i="1" dirty="0">
                <a:solidFill>
                  <a:schemeClr val="tx1"/>
                </a:solidFill>
              </a:rPr>
              <a:t> Don Morton, </a:t>
            </a:r>
            <a:r>
              <a:rPr lang="de-DE" sz="1400" i="1" dirty="0" err="1">
                <a:solidFill>
                  <a:schemeClr val="tx1"/>
                </a:solidFill>
              </a:rPr>
              <a:t>Dèlia</a:t>
            </a:r>
            <a:r>
              <a:rPr lang="de-DE" sz="1400" i="1" dirty="0">
                <a:solidFill>
                  <a:schemeClr val="tx1"/>
                </a:solidFill>
              </a:rPr>
              <a:t> Arnold </a:t>
            </a:r>
            <a:r>
              <a:rPr lang="de-DE" sz="1400" i="1" dirty="0" err="1">
                <a:solidFill>
                  <a:schemeClr val="tx1"/>
                </a:solidFill>
              </a:rPr>
              <a:t>Dèlia</a:t>
            </a:r>
            <a:r>
              <a:rPr lang="de-DE" sz="1400" i="1" dirty="0">
                <a:solidFill>
                  <a:schemeClr val="tx1"/>
                </a:solidFill>
              </a:rPr>
              <a:t> Arnold, Peter </a:t>
            </a:r>
            <a:r>
              <a:rPr lang="de-DE" sz="1400" i="1" dirty="0" err="1">
                <a:solidFill>
                  <a:schemeClr val="tx1"/>
                </a:solidFill>
              </a:rPr>
              <a:t>Webley</a:t>
            </a:r>
            <a:r>
              <a:rPr lang="de-DE" sz="1400" i="1" dirty="0">
                <a:solidFill>
                  <a:schemeClr val="tx1"/>
                </a:solidFill>
              </a:rPr>
              <a:t>, Gerhard </a:t>
            </a:r>
            <a:r>
              <a:rPr lang="de-DE" sz="1400" i="1" dirty="0" err="1">
                <a:solidFill>
                  <a:schemeClr val="tx1"/>
                </a:solidFill>
              </a:rPr>
              <a:t>Wotawa</a:t>
            </a:r>
            <a:r>
              <a:rPr lang="de-DE" sz="1400" i="1" dirty="0">
                <a:solidFill>
                  <a:schemeClr val="tx1"/>
                </a:solidFill>
              </a:rPr>
              <a:t>, Barbara </a:t>
            </a:r>
            <a:r>
              <a:rPr lang="de-DE" sz="1400" i="1" dirty="0" err="1">
                <a:solidFill>
                  <a:schemeClr val="tx1"/>
                </a:solidFill>
              </a:rPr>
              <a:t>Stunder</a:t>
            </a:r>
            <a:r>
              <a:rPr lang="de-DE" sz="1400" i="1" dirty="0">
                <a:solidFill>
                  <a:schemeClr val="tx1"/>
                </a:solidFill>
              </a:rPr>
              <a:t> </a:t>
            </a:r>
            <a:r>
              <a:rPr lang="de-DE" sz="1400" dirty="0">
                <a:solidFill>
                  <a:schemeClr val="tx1"/>
                </a:solidFill>
              </a:rPr>
              <a:t> (</a:t>
            </a:r>
            <a:r>
              <a:rPr lang="de-DE" sz="1400" dirty="0" err="1">
                <a:solidFill>
                  <a:schemeClr val="tx1"/>
                </a:solidFill>
              </a:rPr>
              <a:t>soon</a:t>
            </a:r>
            <a:r>
              <a:rPr lang="de-DE" sz="1400" dirty="0">
                <a:solidFill>
                  <a:schemeClr val="tx1"/>
                </a:solidFill>
              </a:rPr>
              <a:t> </a:t>
            </a:r>
            <a:r>
              <a:rPr lang="de-DE" sz="1400" dirty="0" err="1">
                <a:solidFill>
                  <a:schemeClr val="tx1"/>
                </a:solidFill>
              </a:rPr>
              <a:t>published</a:t>
            </a:r>
            <a:r>
              <a:rPr lang="de-DE" sz="1400" dirty="0">
                <a:solidFill>
                  <a:schemeClr val="tx1"/>
                </a:solidFill>
              </a:rPr>
              <a:t> in International Journal </a:t>
            </a:r>
            <a:r>
              <a:rPr lang="de-DE" sz="1400" dirty="0" err="1">
                <a:solidFill>
                  <a:schemeClr val="tx1"/>
                </a:solidFill>
              </a:rPr>
              <a:t>of</a:t>
            </a:r>
            <a:r>
              <a:rPr lang="de-DE" sz="1400" dirty="0">
                <a:solidFill>
                  <a:schemeClr val="tx1"/>
                </a:solidFill>
              </a:rPr>
              <a:t> Air </a:t>
            </a:r>
            <a:r>
              <a:rPr lang="de-DE" sz="1400" dirty="0" err="1">
                <a:solidFill>
                  <a:schemeClr val="tx1"/>
                </a:solidFill>
              </a:rPr>
              <a:t>Polluttion</a:t>
            </a:r>
            <a:r>
              <a:rPr lang="de-DE" sz="1400" dirty="0">
                <a:solidFill>
                  <a:schemeClr val="tx1"/>
                </a:solidFill>
              </a:rPr>
              <a:t>) </a:t>
            </a:r>
            <a:endParaRPr lang="en-US" sz="1400" dirty="0">
              <a:solidFill>
                <a:schemeClr val="tx1"/>
              </a:solidFill>
            </a:endParaRPr>
          </a:p>
        </p:txBody>
      </p:sp>
      <p:pic>
        <p:nvPicPr>
          <p:cNvPr id="52230" name="Picture 4">
            <a:extLst>
              <a:ext uri="{FF2B5EF4-FFF2-40B4-BE49-F238E27FC236}">
                <a16:creationId xmlns="" xmlns:a16="http://schemas.microsoft.com/office/drawing/2014/main" id="{CF1E2C9D-31C8-496A-A31D-716CC9B0B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8" y="3924300"/>
            <a:ext cx="5535612" cy="33210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941D67F2-261B-4202-A1CD-7F95E8C5410F}"/>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Some thoughts on evaluation/verification</a:t>
            </a:r>
          </a:p>
        </p:txBody>
      </p:sp>
      <p:sp>
        <p:nvSpPr>
          <p:cNvPr id="12291" name="Text Box 2">
            <a:extLst>
              <a:ext uri="{FF2B5EF4-FFF2-40B4-BE49-F238E27FC236}">
                <a16:creationId xmlns="" xmlns:a16="http://schemas.microsoft.com/office/drawing/2014/main" id="{EDC009A2-A4EF-4D10-AF3F-E8C030813EB2}"/>
              </a:ext>
            </a:extLst>
          </p:cNvPr>
          <p:cNvSpPr txBox="1">
            <a:spLocks noChangeArrowheads="1"/>
          </p:cNvSpPr>
          <p:nvPr/>
        </p:nvSpPr>
        <p:spPr bwMode="auto">
          <a:xfrm>
            <a:off x="436563" y="922338"/>
            <a:ext cx="9174162" cy="451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800" dirty="0">
                <a:solidFill>
                  <a:schemeClr val="tx1"/>
                </a:solidFill>
              </a:rPr>
              <a:t>Atmospheric transport studies often rely on observational data (e.g. inverse </a:t>
            </a:r>
            <a:r>
              <a:rPr lang="en-US" sz="1800" dirty="0" err="1">
                <a:solidFill>
                  <a:schemeClr val="tx1"/>
                </a:solidFill>
              </a:rPr>
              <a:t>modelling</a:t>
            </a:r>
            <a:r>
              <a:rPr lang="en-US" sz="1800" dirty="0">
                <a:solidFill>
                  <a:schemeClr val="tx1"/>
                </a:solidFill>
              </a:rPr>
              <a:t> studies). Verification can only be properly made with independent observational data.</a:t>
            </a:r>
          </a:p>
          <a:p>
            <a:pPr defTabSz="456915" eaLnBrk="1">
              <a:spcAft>
                <a:spcPts val="1425"/>
              </a:spcAft>
              <a:buClr>
                <a:schemeClr val="bg1">
                  <a:lumMod val="50000"/>
                </a:schemeClr>
              </a:buClr>
              <a:buFont typeface="Wingdings" pitchFamily="2" charset="2"/>
              <a:buChar char=""/>
              <a:defRPr/>
            </a:pPr>
            <a:r>
              <a:rPr lang="en-US" sz="1800" dirty="0">
                <a:solidFill>
                  <a:schemeClr val="tx1"/>
                </a:solidFill>
              </a:rPr>
              <a:t>Point to grid comparisons (goodness according to co-location and strength) may become problematic for small grid cells. </a:t>
            </a:r>
          </a:p>
          <a:p>
            <a:pPr defTabSz="456915" eaLnBrk="1">
              <a:spcAft>
                <a:spcPts val="1425"/>
              </a:spcAft>
              <a:buClr>
                <a:schemeClr val="bg1">
                  <a:lumMod val="50000"/>
                </a:schemeClr>
              </a:buClr>
              <a:buFont typeface="Wingdings" pitchFamily="2" charset="2"/>
              <a:buChar char=""/>
              <a:defRPr/>
            </a:pPr>
            <a:r>
              <a:rPr lang="en-US" sz="1800" dirty="0">
                <a:solidFill>
                  <a:schemeClr val="tx1"/>
                </a:solidFill>
              </a:rPr>
              <a:t>Verification with controlled experiments can only be made with the scales and species characteristics the experiments were thought for.</a:t>
            </a:r>
          </a:p>
          <a:p>
            <a:pPr defTabSz="456915" eaLnBrk="1">
              <a:spcAft>
                <a:spcPts val="1425"/>
              </a:spcAft>
              <a:buClr>
                <a:schemeClr val="bg1">
                  <a:lumMod val="50000"/>
                </a:schemeClr>
              </a:buClr>
              <a:buFont typeface="Wingdings" pitchFamily="2" charset="2"/>
              <a:buChar char=""/>
              <a:defRPr/>
            </a:pPr>
            <a:r>
              <a:rPr lang="en-US" sz="1800" dirty="0">
                <a:solidFill>
                  <a:schemeClr val="tx1"/>
                </a:solidFill>
              </a:rPr>
              <a:t>Some natural traces may be as well useful for model evaluation. Traditionally, radon has been used as tracer for a wide range of scales (careful with radon flux variations though)</a:t>
            </a:r>
          </a:p>
          <a:p>
            <a:pPr defTabSz="456915" eaLnBrk="1">
              <a:spcAft>
                <a:spcPts val="1425"/>
              </a:spcAft>
              <a:buClr>
                <a:schemeClr val="bg1">
                  <a:lumMod val="50000"/>
                </a:schemeClr>
              </a:buClr>
              <a:buFont typeface="Wingdings" pitchFamily="2" charset="2"/>
              <a:buChar char=""/>
              <a:defRPr/>
            </a:pPr>
            <a:r>
              <a:rPr lang="en-US" sz="1800" dirty="0">
                <a:solidFill>
                  <a:schemeClr val="tx1"/>
                </a:solidFill>
              </a:rPr>
              <a:t>How to choose the metrics? There is not real rule of thumb. A combined rank can be an option and the scientist may define what to weight or penalize more.  </a:t>
            </a:r>
          </a:p>
          <a:p>
            <a:pPr defTabSz="456915" eaLnBrk="1">
              <a:spcAft>
                <a:spcPts val="1425"/>
              </a:spcAft>
              <a:buClr>
                <a:schemeClr val="bg1">
                  <a:lumMod val="50000"/>
                </a:schemeClr>
              </a:buClr>
              <a:buFont typeface="Wingdings" pitchFamily="2" charset="2"/>
              <a:buChar char=""/>
              <a:defRPr/>
            </a:pPr>
            <a:endParaRPr lang="en-US" sz="18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Freihandform 2">
            <a:extLst>
              <a:ext uri="{FF2B5EF4-FFF2-40B4-BE49-F238E27FC236}">
                <a16:creationId xmlns="" xmlns:a16="http://schemas.microsoft.com/office/drawing/2014/main" id="{D1D6797C-D322-4CA0-ABC8-64E5E1B774D9}"/>
              </a:ext>
            </a:extLst>
          </p:cNvPr>
          <p:cNvSpPr>
            <a:spLocks/>
          </p:cNvSpPr>
          <p:nvPr/>
        </p:nvSpPr>
        <p:spPr bwMode="auto">
          <a:xfrm rot="-330464">
            <a:off x="5546725" y="3178175"/>
            <a:ext cx="3165475" cy="884238"/>
          </a:xfrm>
          <a:custGeom>
            <a:avLst/>
            <a:gdLst>
              <a:gd name="T0" fmla="*/ 0 w 2194560"/>
              <a:gd name="T1" fmla="*/ 892546 h 883920"/>
              <a:gd name="T2" fmla="*/ 867938375 w 2194560"/>
              <a:gd name="T3" fmla="*/ 615548 h 883920"/>
              <a:gd name="T4" fmla="*/ 1735866980 w 2194560"/>
              <a:gd name="T5" fmla="*/ 569383 h 883920"/>
              <a:gd name="T6" fmla="*/ 2147483647 w 2194560"/>
              <a:gd name="T7" fmla="*/ 415494 h 883920"/>
              <a:gd name="T8" fmla="*/ 2147483647 w 2194560"/>
              <a:gd name="T9" fmla="*/ 369331 h 883920"/>
              <a:gd name="T10" fmla="*/ 2147483647 w 2194560"/>
              <a:gd name="T11" fmla="*/ 230832 h 883920"/>
              <a:gd name="T12" fmla="*/ 2147483647 w 2194560"/>
              <a:gd name="T13" fmla="*/ 184662 h 883920"/>
              <a:gd name="T14" fmla="*/ 2147483647 w 2194560"/>
              <a:gd name="T15" fmla="*/ 169278 h 883920"/>
              <a:gd name="T16" fmla="*/ 2147483647 w 2194560"/>
              <a:gd name="T17" fmla="*/ 123108 h 883920"/>
              <a:gd name="T18" fmla="*/ 2147483647 w 2194560"/>
              <a:gd name="T19" fmla="*/ 15392 h 883920"/>
              <a:gd name="T20" fmla="*/ 2147483647 w 2194560"/>
              <a:gd name="T21" fmla="*/ 0 h 883920"/>
              <a:gd name="T22" fmla="*/ 2147483647 w 2194560"/>
              <a:gd name="T23" fmla="*/ 15392 h 883920"/>
              <a:gd name="T24" fmla="*/ 2147483647 w 2194560"/>
              <a:gd name="T25" fmla="*/ 46170 h 883920"/>
              <a:gd name="T26" fmla="*/ 2147483647 w 2194560"/>
              <a:gd name="T27" fmla="*/ 61554 h 883920"/>
              <a:gd name="T28" fmla="*/ 2147483647 w 2194560"/>
              <a:gd name="T29" fmla="*/ 76947 h 883920"/>
              <a:gd name="T30" fmla="*/ 2147483647 w 2194560"/>
              <a:gd name="T31" fmla="*/ 92331 h 883920"/>
              <a:gd name="T32" fmla="*/ 2147483647 w 2194560"/>
              <a:gd name="T33" fmla="*/ 107724 h 883920"/>
              <a:gd name="T34" fmla="*/ 2147483647 w 2194560"/>
              <a:gd name="T35" fmla="*/ 123108 h 883920"/>
              <a:gd name="T36" fmla="*/ 2147483647 w 2194560"/>
              <a:gd name="T37" fmla="*/ 123108 h 883920"/>
              <a:gd name="T38" fmla="*/ 2147483647 w 2194560"/>
              <a:gd name="T39" fmla="*/ 61554 h 883920"/>
              <a:gd name="T40" fmla="*/ 2147483647 w 2194560"/>
              <a:gd name="T41" fmla="*/ 15392 h 8839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94560" h="883920">
                <a:moveTo>
                  <a:pt x="0" y="883920"/>
                </a:moveTo>
                <a:cubicBezTo>
                  <a:pt x="911" y="871163"/>
                  <a:pt x="2595" y="674666"/>
                  <a:pt x="30480" y="609600"/>
                </a:cubicBezTo>
                <a:cubicBezTo>
                  <a:pt x="37695" y="592765"/>
                  <a:pt x="50800" y="579120"/>
                  <a:pt x="60960" y="563880"/>
                </a:cubicBezTo>
                <a:cubicBezTo>
                  <a:pt x="69479" y="529803"/>
                  <a:pt x="91839" y="433742"/>
                  <a:pt x="106680" y="411480"/>
                </a:cubicBezTo>
                <a:cubicBezTo>
                  <a:pt x="116840" y="396240"/>
                  <a:pt x="129721" y="382498"/>
                  <a:pt x="137160" y="365760"/>
                </a:cubicBezTo>
                <a:cubicBezTo>
                  <a:pt x="175133" y="280321"/>
                  <a:pt x="148849" y="287726"/>
                  <a:pt x="198120" y="228600"/>
                </a:cubicBezTo>
                <a:cubicBezTo>
                  <a:pt x="211918" y="212043"/>
                  <a:pt x="225907" y="194835"/>
                  <a:pt x="243840" y="182880"/>
                </a:cubicBezTo>
                <a:cubicBezTo>
                  <a:pt x="257206" y="173969"/>
                  <a:pt x="275192" y="174824"/>
                  <a:pt x="289560" y="167640"/>
                </a:cubicBezTo>
                <a:cubicBezTo>
                  <a:pt x="407733" y="108554"/>
                  <a:pt x="266082" y="160226"/>
                  <a:pt x="381000" y="121920"/>
                </a:cubicBezTo>
                <a:cubicBezTo>
                  <a:pt x="415086" y="87834"/>
                  <a:pt x="472588" y="24354"/>
                  <a:pt x="518160" y="15240"/>
                </a:cubicBezTo>
                <a:lnTo>
                  <a:pt x="594360" y="0"/>
                </a:lnTo>
                <a:cubicBezTo>
                  <a:pt x="762000" y="5080"/>
                  <a:pt x="930142" y="1312"/>
                  <a:pt x="1097280" y="15240"/>
                </a:cubicBezTo>
                <a:cubicBezTo>
                  <a:pt x="1115533" y="16761"/>
                  <a:pt x="1126617" y="37529"/>
                  <a:pt x="1143000" y="45720"/>
                </a:cubicBezTo>
                <a:cubicBezTo>
                  <a:pt x="1157368" y="52904"/>
                  <a:pt x="1172915" y="58086"/>
                  <a:pt x="1188720" y="60960"/>
                </a:cubicBezTo>
                <a:cubicBezTo>
                  <a:pt x="1229016" y="68286"/>
                  <a:pt x="1270241" y="69467"/>
                  <a:pt x="1310640" y="76200"/>
                </a:cubicBezTo>
                <a:cubicBezTo>
                  <a:pt x="1331300" y="79643"/>
                  <a:pt x="1351461" y="85686"/>
                  <a:pt x="1371600" y="91440"/>
                </a:cubicBezTo>
                <a:cubicBezTo>
                  <a:pt x="1387046" y="95853"/>
                  <a:pt x="1401397" y="104557"/>
                  <a:pt x="1417320" y="106680"/>
                </a:cubicBezTo>
                <a:cubicBezTo>
                  <a:pt x="1477955" y="114765"/>
                  <a:pt x="1539240" y="116840"/>
                  <a:pt x="1600200" y="121920"/>
                </a:cubicBezTo>
                <a:cubicBezTo>
                  <a:pt x="1770224" y="164426"/>
                  <a:pt x="1761185" y="168204"/>
                  <a:pt x="2057400" y="121920"/>
                </a:cubicBezTo>
                <a:cubicBezTo>
                  <a:pt x="2093593" y="116265"/>
                  <a:pt x="2148840" y="60960"/>
                  <a:pt x="2148840" y="60960"/>
                </a:cubicBezTo>
                <a:cubicBezTo>
                  <a:pt x="2182138" y="11013"/>
                  <a:pt x="2161004" y="15240"/>
                  <a:pt x="2194560" y="15240"/>
                </a:cubicBezTo>
              </a:path>
            </a:pathLst>
          </a:custGeom>
          <a:noFill/>
          <a:ln w="28575" cap="flat" cmpd="sng">
            <a:solidFill>
              <a:schemeClr val="accent1"/>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3" tIns="45691" rIns="91383" bIns="45691"/>
          <a:lstStyle/>
          <a:p>
            <a:endParaRPr lang="en-GB"/>
          </a:p>
        </p:txBody>
      </p:sp>
      <p:sp>
        <p:nvSpPr>
          <p:cNvPr id="8195" name="AutoShape 1">
            <a:extLst>
              <a:ext uri="{FF2B5EF4-FFF2-40B4-BE49-F238E27FC236}">
                <a16:creationId xmlns="" xmlns:a16="http://schemas.microsoft.com/office/drawing/2014/main" id="{4376EBBE-8951-4B4C-BEF2-37F6EAC2499F}"/>
              </a:ext>
            </a:extLst>
          </p:cNvPr>
          <p:cNvSpPr>
            <a:spLocks noChangeArrowheads="1"/>
          </p:cNvSpPr>
          <p:nvPr/>
        </p:nvSpPr>
        <p:spPr bwMode="auto">
          <a:xfrm>
            <a:off x="481013" y="3629025"/>
            <a:ext cx="4740275" cy="992188"/>
          </a:xfrm>
          <a:prstGeom prst="parallelogram">
            <a:avLst>
              <a:gd name="adj" fmla="val 94955"/>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197" name="Line 3">
            <a:extLst>
              <a:ext uri="{FF2B5EF4-FFF2-40B4-BE49-F238E27FC236}">
                <a16:creationId xmlns="" xmlns:a16="http://schemas.microsoft.com/office/drawing/2014/main" id="{1AFAF736-A46D-4D8A-BDF0-DD6A34EEE5FD}"/>
              </a:ext>
            </a:extLst>
          </p:cNvPr>
          <p:cNvSpPr>
            <a:spLocks noChangeShapeType="1"/>
          </p:cNvSpPr>
          <p:nvPr/>
        </p:nvSpPr>
        <p:spPr bwMode="auto">
          <a:xfrm>
            <a:off x="1403350" y="1776413"/>
            <a:ext cx="11113" cy="22653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198" name="AutoShape 4">
            <a:extLst>
              <a:ext uri="{FF2B5EF4-FFF2-40B4-BE49-F238E27FC236}">
                <a16:creationId xmlns="" xmlns:a16="http://schemas.microsoft.com/office/drawing/2014/main" id="{F91012ED-6E18-4A7D-B5F8-B7998D95B0A4}"/>
              </a:ext>
            </a:extLst>
          </p:cNvPr>
          <p:cNvSpPr>
            <a:spLocks noChangeArrowheads="1"/>
          </p:cNvSpPr>
          <p:nvPr/>
        </p:nvSpPr>
        <p:spPr bwMode="auto">
          <a:xfrm>
            <a:off x="1933575" y="3294063"/>
            <a:ext cx="1033463" cy="995362"/>
          </a:xfrm>
          <a:prstGeom prst="cube">
            <a:avLst>
              <a:gd name="adj" fmla="val 25000"/>
            </a:avLst>
          </a:prstGeom>
          <a:solidFill>
            <a:srgbClr val="CCCCCC">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199" name="AutoShape 5">
            <a:extLst>
              <a:ext uri="{FF2B5EF4-FFF2-40B4-BE49-F238E27FC236}">
                <a16:creationId xmlns="" xmlns:a16="http://schemas.microsoft.com/office/drawing/2014/main" id="{2D95F291-0FD8-4681-82F6-EEE3C8E0FDD5}"/>
              </a:ext>
            </a:extLst>
          </p:cNvPr>
          <p:cNvSpPr>
            <a:spLocks noChangeArrowheads="1"/>
          </p:cNvSpPr>
          <p:nvPr/>
        </p:nvSpPr>
        <p:spPr bwMode="auto">
          <a:xfrm>
            <a:off x="2727325" y="3294063"/>
            <a:ext cx="1033463" cy="995362"/>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0" name="AutoShape 6">
            <a:extLst>
              <a:ext uri="{FF2B5EF4-FFF2-40B4-BE49-F238E27FC236}">
                <a16:creationId xmlns="" xmlns:a16="http://schemas.microsoft.com/office/drawing/2014/main" id="{E9F4A626-1C25-485F-86B3-84EDB2A0218E}"/>
              </a:ext>
            </a:extLst>
          </p:cNvPr>
          <p:cNvSpPr>
            <a:spLocks noChangeArrowheads="1"/>
          </p:cNvSpPr>
          <p:nvPr/>
        </p:nvSpPr>
        <p:spPr bwMode="auto">
          <a:xfrm>
            <a:off x="3516313" y="3294063"/>
            <a:ext cx="1033462" cy="995362"/>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1" name="AutoShape 7">
            <a:extLst>
              <a:ext uri="{FF2B5EF4-FFF2-40B4-BE49-F238E27FC236}">
                <a16:creationId xmlns="" xmlns:a16="http://schemas.microsoft.com/office/drawing/2014/main" id="{DB47E8F8-7D0D-46AA-837C-D4D037F17ADB}"/>
              </a:ext>
            </a:extLst>
          </p:cNvPr>
          <p:cNvSpPr>
            <a:spLocks noChangeArrowheads="1"/>
          </p:cNvSpPr>
          <p:nvPr/>
        </p:nvSpPr>
        <p:spPr bwMode="auto">
          <a:xfrm>
            <a:off x="1143000" y="2546350"/>
            <a:ext cx="1033463" cy="996950"/>
          </a:xfrm>
          <a:prstGeom prst="cube">
            <a:avLst>
              <a:gd name="adj" fmla="val 25000"/>
            </a:avLst>
          </a:prstGeom>
          <a:solidFill>
            <a:srgbClr val="CCCCCC">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2" name="AutoShape 8">
            <a:extLst>
              <a:ext uri="{FF2B5EF4-FFF2-40B4-BE49-F238E27FC236}">
                <a16:creationId xmlns="" xmlns:a16="http://schemas.microsoft.com/office/drawing/2014/main" id="{F0DC49C3-C693-4B13-9497-471DEF6CDE2C}"/>
              </a:ext>
            </a:extLst>
          </p:cNvPr>
          <p:cNvSpPr>
            <a:spLocks noChangeArrowheads="1"/>
          </p:cNvSpPr>
          <p:nvPr/>
        </p:nvSpPr>
        <p:spPr bwMode="auto">
          <a:xfrm>
            <a:off x="1143000" y="3294063"/>
            <a:ext cx="1033463" cy="995362"/>
          </a:xfrm>
          <a:prstGeom prst="cube">
            <a:avLst>
              <a:gd name="adj" fmla="val 25000"/>
            </a:avLst>
          </a:prstGeom>
          <a:solidFill>
            <a:srgbClr val="6666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3" name="AutoShape 9">
            <a:extLst>
              <a:ext uri="{FF2B5EF4-FFF2-40B4-BE49-F238E27FC236}">
                <a16:creationId xmlns="" xmlns:a16="http://schemas.microsoft.com/office/drawing/2014/main" id="{CA62EFDE-7B06-48E1-A31E-8DB467DBDE49}"/>
              </a:ext>
            </a:extLst>
          </p:cNvPr>
          <p:cNvSpPr>
            <a:spLocks noChangeArrowheads="1"/>
          </p:cNvSpPr>
          <p:nvPr/>
        </p:nvSpPr>
        <p:spPr bwMode="auto">
          <a:xfrm>
            <a:off x="1933575" y="2546350"/>
            <a:ext cx="1033463" cy="996950"/>
          </a:xfrm>
          <a:prstGeom prst="cube">
            <a:avLst>
              <a:gd name="adj" fmla="val 25000"/>
            </a:avLst>
          </a:prstGeom>
          <a:solidFill>
            <a:srgbClr val="999999">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4" name="AutoShape 10">
            <a:extLst>
              <a:ext uri="{FF2B5EF4-FFF2-40B4-BE49-F238E27FC236}">
                <a16:creationId xmlns="" xmlns:a16="http://schemas.microsoft.com/office/drawing/2014/main" id="{9C82B3D1-ADC6-4543-8437-89B691F3719B}"/>
              </a:ext>
            </a:extLst>
          </p:cNvPr>
          <p:cNvSpPr>
            <a:spLocks noChangeArrowheads="1"/>
          </p:cNvSpPr>
          <p:nvPr/>
        </p:nvSpPr>
        <p:spPr bwMode="auto">
          <a:xfrm>
            <a:off x="2727325" y="2546350"/>
            <a:ext cx="1033463" cy="9969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5" name="AutoShape 11">
            <a:extLst>
              <a:ext uri="{FF2B5EF4-FFF2-40B4-BE49-F238E27FC236}">
                <a16:creationId xmlns="" xmlns:a16="http://schemas.microsoft.com/office/drawing/2014/main" id="{8AB7C3C9-04D7-4064-9FC6-19EC3C0A049C}"/>
              </a:ext>
            </a:extLst>
          </p:cNvPr>
          <p:cNvSpPr>
            <a:spLocks noChangeArrowheads="1"/>
          </p:cNvSpPr>
          <p:nvPr/>
        </p:nvSpPr>
        <p:spPr bwMode="auto">
          <a:xfrm>
            <a:off x="3516313" y="2546350"/>
            <a:ext cx="1033462" cy="9969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6" name="AutoShape 12">
            <a:extLst>
              <a:ext uri="{FF2B5EF4-FFF2-40B4-BE49-F238E27FC236}">
                <a16:creationId xmlns="" xmlns:a16="http://schemas.microsoft.com/office/drawing/2014/main" id="{8A5B461C-C461-43AB-8D85-D8A0B1785079}"/>
              </a:ext>
            </a:extLst>
          </p:cNvPr>
          <p:cNvSpPr>
            <a:spLocks noChangeArrowheads="1"/>
          </p:cNvSpPr>
          <p:nvPr/>
        </p:nvSpPr>
        <p:spPr bwMode="auto">
          <a:xfrm>
            <a:off x="1143000" y="1793875"/>
            <a:ext cx="1033463" cy="995363"/>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7" name="AutoShape 13">
            <a:extLst>
              <a:ext uri="{FF2B5EF4-FFF2-40B4-BE49-F238E27FC236}">
                <a16:creationId xmlns="" xmlns:a16="http://schemas.microsoft.com/office/drawing/2014/main" id="{1C9084C9-0505-4106-8EC7-9E6BF6A9C16A}"/>
              </a:ext>
            </a:extLst>
          </p:cNvPr>
          <p:cNvSpPr>
            <a:spLocks noChangeArrowheads="1"/>
          </p:cNvSpPr>
          <p:nvPr/>
        </p:nvSpPr>
        <p:spPr bwMode="auto">
          <a:xfrm>
            <a:off x="1933575" y="1793875"/>
            <a:ext cx="1033463" cy="995363"/>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8" name="AutoShape 14">
            <a:extLst>
              <a:ext uri="{FF2B5EF4-FFF2-40B4-BE49-F238E27FC236}">
                <a16:creationId xmlns="" xmlns:a16="http://schemas.microsoft.com/office/drawing/2014/main" id="{53A255E6-7D1E-4E50-A38F-000214A3F072}"/>
              </a:ext>
            </a:extLst>
          </p:cNvPr>
          <p:cNvSpPr>
            <a:spLocks noChangeArrowheads="1"/>
          </p:cNvSpPr>
          <p:nvPr/>
        </p:nvSpPr>
        <p:spPr bwMode="auto">
          <a:xfrm>
            <a:off x="2727325" y="1793875"/>
            <a:ext cx="1033463" cy="995363"/>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09" name="AutoShape 15">
            <a:extLst>
              <a:ext uri="{FF2B5EF4-FFF2-40B4-BE49-F238E27FC236}">
                <a16:creationId xmlns="" xmlns:a16="http://schemas.microsoft.com/office/drawing/2014/main" id="{031F1978-1B88-439C-944F-025241D0C2F0}"/>
              </a:ext>
            </a:extLst>
          </p:cNvPr>
          <p:cNvSpPr>
            <a:spLocks noChangeArrowheads="1"/>
          </p:cNvSpPr>
          <p:nvPr/>
        </p:nvSpPr>
        <p:spPr bwMode="auto">
          <a:xfrm>
            <a:off x="3516313" y="1793875"/>
            <a:ext cx="1033462" cy="995363"/>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10" name="Line 16">
            <a:extLst>
              <a:ext uri="{FF2B5EF4-FFF2-40B4-BE49-F238E27FC236}">
                <a16:creationId xmlns="" xmlns:a16="http://schemas.microsoft.com/office/drawing/2014/main" id="{89AEFEF5-1393-44D8-B3F0-00E53620CE6F}"/>
              </a:ext>
            </a:extLst>
          </p:cNvPr>
          <p:cNvSpPr>
            <a:spLocks noChangeShapeType="1"/>
          </p:cNvSpPr>
          <p:nvPr/>
        </p:nvSpPr>
        <p:spPr bwMode="auto">
          <a:xfrm flipV="1">
            <a:off x="1147763" y="3997325"/>
            <a:ext cx="268287" cy="328613"/>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11" name="Line 17">
            <a:extLst>
              <a:ext uri="{FF2B5EF4-FFF2-40B4-BE49-F238E27FC236}">
                <a16:creationId xmlns="" xmlns:a16="http://schemas.microsoft.com/office/drawing/2014/main" id="{5EABAC44-E56C-44E4-802C-362B80C3EE6C}"/>
              </a:ext>
            </a:extLst>
          </p:cNvPr>
          <p:cNvSpPr>
            <a:spLocks noChangeShapeType="1"/>
          </p:cNvSpPr>
          <p:nvPr/>
        </p:nvSpPr>
        <p:spPr bwMode="auto">
          <a:xfrm flipH="1">
            <a:off x="1363663" y="4044950"/>
            <a:ext cx="323215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12" name="AutoShape 18">
            <a:extLst>
              <a:ext uri="{FF2B5EF4-FFF2-40B4-BE49-F238E27FC236}">
                <a16:creationId xmlns="" xmlns:a16="http://schemas.microsoft.com/office/drawing/2014/main" id="{1CDB4DD1-24CB-45F9-99DE-FD186CC4333F}"/>
              </a:ext>
            </a:extLst>
          </p:cNvPr>
          <p:cNvSpPr>
            <a:spLocks noChangeArrowheads="1"/>
          </p:cNvSpPr>
          <p:nvPr/>
        </p:nvSpPr>
        <p:spPr bwMode="auto">
          <a:xfrm>
            <a:off x="1468438" y="3984625"/>
            <a:ext cx="298450" cy="249238"/>
          </a:xfrm>
          <a:prstGeom prst="irregularSeal2">
            <a:avLst/>
          </a:prstGeom>
          <a:solidFill>
            <a:srgbClr val="FFFF00"/>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nchor="ctr"/>
          <a:lstStyle/>
          <a:p>
            <a:pPr algn="ctr" defTabSz="456915">
              <a:buClrTx/>
              <a:tabLst>
                <a:tab pos="0" algn="l"/>
                <a:tab pos="456915" algn="l"/>
                <a:tab pos="913831" algn="l"/>
                <a:tab pos="1370746" algn="l"/>
                <a:tab pos="1827662" algn="l"/>
                <a:tab pos="2284578" algn="l"/>
                <a:tab pos="2741494" algn="l"/>
                <a:tab pos="3198409" algn="l"/>
                <a:tab pos="3655325" algn="l"/>
                <a:tab pos="4112241" algn="l"/>
                <a:tab pos="4569156" algn="l"/>
                <a:tab pos="5026072" algn="l"/>
                <a:tab pos="5482988" algn="l"/>
                <a:tab pos="5939904" algn="l"/>
                <a:tab pos="6396821" algn="l"/>
                <a:tab pos="6853734" algn="l"/>
                <a:tab pos="7310651" algn="l"/>
                <a:tab pos="7767566" algn="l"/>
                <a:tab pos="8224481" algn="l"/>
                <a:tab pos="8681398" algn="l"/>
                <a:tab pos="9138315" algn="l"/>
              </a:tabLst>
              <a:defRPr/>
            </a:pPr>
            <a:r>
              <a:rPr lang="en-US" sz="2600" b="1">
                <a:solidFill>
                  <a:srgbClr val="000000"/>
                </a:solidFill>
              </a:rPr>
              <a:t>·</a:t>
            </a:r>
          </a:p>
        </p:txBody>
      </p:sp>
      <p:sp>
        <p:nvSpPr>
          <p:cNvPr id="8213" name="Line 19">
            <a:extLst>
              <a:ext uri="{FF2B5EF4-FFF2-40B4-BE49-F238E27FC236}">
                <a16:creationId xmlns="" xmlns:a16="http://schemas.microsoft.com/office/drawing/2014/main" id="{080171D8-90A3-4B52-A007-F4DDB8BC3008}"/>
              </a:ext>
            </a:extLst>
          </p:cNvPr>
          <p:cNvSpPr>
            <a:spLocks noChangeShapeType="1"/>
          </p:cNvSpPr>
          <p:nvPr/>
        </p:nvSpPr>
        <p:spPr bwMode="auto">
          <a:xfrm flipV="1">
            <a:off x="1135063" y="1450975"/>
            <a:ext cx="1587" cy="28924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14" name="Line 20">
            <a:extLst>
              <a:ext uri="{FF2B5EF4-FFF2-40B4-BE49-F238E27FC236}">
                <a16:creationId xmlns="" xmlns:a16="http://schemas.microsoft.com/office/drawing/2014/main" id="{C18B49C6-F064-435B-939E-C157F9879B26}"/>
              </a:ext>
            </a:extLst>
          </p:cNvPr>
          <p:cNvSpPr>
            <a:spLocks noChangeShapeType="1"/>
          </p:cNvSpPr>
          <p:nvPr/>
        </p:nvSpPr>
        <p:spPr bwMode="auto">
          <a:xfrm>
            <a:off x="1135063" y="4298950"/>
            <a:ext cx="3875087" cy="1588"/>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15" name="Text Box 21">
            <a:extLst>
              <a:ext uri="{FF2B5EF4-FFF2-40B4-BE49-F238E27FC236}">
                <a16:creationId xmlns="" xmlns:a16="http://schemas.microsoft.com/office/drawing/2014/main" id="{36CAC43A-7279-40D7-A235-94DDF981CEA9}"/>
              </a:ext>
            </a:extLst>
          </p:cNvPr>
          <p:cNvSpPr txBox="1">
            <a:spLocks noChangeArrowheads="1"/>
          </p:cNvSpPr>
          <p:nvPr/>
        </p:nvSpPr>
        <p:spPr bwMode="auto">
          <a:xfrm>
            <a:off x="503238" y="939800"/>
            <a:ext cx="16224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Eulerian</a:t>
            </a:r>
            <a:endParaRPr lang="en-US" sz="2800" dirty="0">
              <a:solidFill>
                <a:schemeClr val="tx1"/>
              </a:solidFill>
            </a:endParaRPr>
          </a:p>
        </p:txBody>
      </p:sp>
      <p:sp>
        <p:nvSpPr>
          <p:cNvPr id="8216" name="Text Box 22">
            <a:extLst>
              <a:ext uri="{FF2B5EF4-FFF2-40B4-BE49-F238E27FC236}">
                <a16:creationId xmlns="" xmlns:a16="http://schemas.microsoft.com/office/drawing/2014/main" id="{22CD5A52-175A-45E3-BF30-3BFDF22982D0}"/>
              </a:ext>
            </a:extLst>
          </p:cNvPr>
          <p:cNvSpPr txBox="1">
            <a:spLocks noChangeArrowheads="1"/>
          </p:cNvSpPr>
          <p:nvPr/>
        </p:nvSpPr>
        <p:spPr bwMode="auto">
          <a:xfrm>
            <a:off x="5399088" y="939800"/>
            <a:ext cx="20542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Lagrangian</a:t>
            </a:r>
            <a:endParaRPr lang="en-US" sz="2800" dirty="0">
              <a:solidFill>
                <a:schemeClr val="tx1"/>
              </a:solidFill>
            </a:endParaRPr>
          </a:p>
        </p:txBody>
      </p:sp>
      <p:sp>
        <p:nvSpPr>
          <p:cNvPr id="8217" name="AutoShape 23">
            <a:extLst>
              <a:ext uri="{FF2B5EF4-FFF2-40B4-BE49-F238E27FC236}">
                <a16:creationId xmlns="" xmlns:a16="http://schemas.microsoft.com/office/drawing/2014/main" id="{8E1F9B88-8236-4B30-847B-80C13A689C59}"/>
              </a:ext>
            </a:extLst>
          </p:cNvPr>
          <p:cNvSpPr>
            <a:spLocks noChangeArrowheads="1"/>
          </p:cNvSpPr>
          <p:nvPr/>
        </p:nvSpPr>
        <p:spPr bwMode="auto">
          <a:xfrm>
            <a:off x="4908550" y="3629025"/>
            <a:ext cx="4740275" cy="992188"/>
          </a:xfrm>
          <a:prstGeom prst="parallelogram">
            <a:avLst>
              <a:gd name="adj" fmla="val 94955"/>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18" name="Line 24">
            <a:extLst>
              <a:ext uri="{FF2B5EF4-FFF2-40B4-BE49-F238E27FC236}">
                <a16:creationId xmlns="" xmlns:a16="http://schemas.microsoft.com/office/drawing/2014/main" id="{39BFCDFB-9FC7-4F8D-A0EC-637CB266B145}"/>
              </a:ext>
            </a:extLst>
          </p:cNvPr>
          <p:cNvSpPr>
            <a:spLocks noChangeShapeType="1"/>
          </p:cNvSpPr>
          <p:nvPr/>
        </p:nvSpPr>
        <p:spPr bwMode="auto">
          <a:xfrm flipV="1">
            <a:off x="1144588" y="3811588"/>
            <a:ext cx="473075" cy="5238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pic>
        <p:nvPicPr>
          <p:cNvPr id="8219" name="Picture 25">
            <a:extLst>
              <a:ext uri="{FF2B5EF4-FFF2-40B4-BE49-F238E27FC236}">
                <a16:creationId xmlns="" xmlns:a16="http://schemas.microsoft.com/office/drawing/2014/main" id="{089F969F-EDFC-45EF-B393-B6FE283347F3}"/>
              </a:ext>
            </a:extLst>
          </p:cNvPr>
          <p:cNvPicPr>
            <a:picLocks noChangeAspect="1" noChangeArrowheads="1"/>
          </p:cNvPicPr>
          <p:nvPr/>
        </p:nvPicPr>
        <p:blipFill>
          <a:blip r:embed="rId3"/>
          <a:srcRect/>
          <a:stretch>
            <a:fillRect/>
          </a:stretch>
        </p:blipFill>
        <p:spPr bwMode="auto">
          <a:xfrm>
            <a:off x="641350" y="4948238"/>
            <a:ext cx="7893050" cy="1208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0" name="Text Box 26">
            <a:extLst>
              <a:ext uri="{FF2B5EF4-FFF2-40B4-BE49-F238E27FC236}">
                <a16:creationId xmlns="" xmlns:a16="http://schemas.microsoft.com/office/drawing/2014/main" id="{72A5758B-5D60-4D50-8778-35B194C74A4F}"/>
              </a:ext>
            </a:extLst>
          </p:cNvPr>
          <p:cNvSpPr txBox="1">
            <a:spLocks noChangeArrowheads="1"/>
          </p:cNvSpPr>
          <p:nvPr/>
        </p:nvSpPr>
        <p:spPr bwMode="auto">
          <a:xfrm>
            <a:off x="4583113" y="6372225"/>
            <a:ext cx="1909762"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700">
                <a:solidFill>
                  <a:srgbClr val="4281BD"/>
                </a:solidFill>
              </a:rPr>
              <a:t>Chemical reactions</a:t>
            </a:r>
          </a:p>
        </p:txBody>
      </p:sp>
      <p:sp>
        <p:nvSpPr>
          <p:cNvPr id="8221" name="Text Box 27">
            <a:extLst>
              <a:ext uri="{FF2B5EF4-FFF2-40B4-BE49-F238E27FC236}">
                <a16:creationId xmlns="" xmlns:a16="http://schemas.microsoft.com/office/drawing/2014/main" id="{F838887F-4B5F-43EA-BAE0-538B4CC0A4D6}"/>
              </a:ext>
            </a:extLst>
          </p:cNvPr>
          <p:cNvSpPr txBox="1">
            <a:spLocks noChangeArrowheads="1"/>
          </p:cNvSpPr>
          <p:nvPr/>
        </p:nvSpPr>
        <p:spPr bwMode="auto">
          <a:xfrm>
            <a:off x="6203950" y="6813550"/>
            <a:ext cx="11080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700">
                <a:solidFill>
                  <a:srgbClr val="4281BD"/>
                </a:solidFill>
              </a:rPr>
              <a:t>Emissions</a:t>
            </a:r>
          </a:p>
        </p:txBody>
      </p:sp>
      <p:sp>
        <p:nvSpPr>
          <p:cNvPr id="8222" name="Text Box 28">
            <a:extLst>
              <a:ext uri="{FF2B5EF4-FFF2-40B4-BE49-F238E27FC236}">
                <a16:creationId xmlns="" xmlns:a16="http://schemas.microsoft.com/office/drawing/2014/main" id="{0825BABF-7E27-4EDF-B56B-12B8797072E4}"/>
              </a:ext>
            </a:extLst>
          </p:cNvPr>
          <p:cNvSpPr txBox="1">
            <a:spLocks noChangeArrowheads="1"/>
          </p:cNvSpPr>
          <p:nvPr/>
        </p:nvSpPr>
        <p:spPr bwMode="auto">
          <a:xfrm>
            <a:off x="7535863" y="6380163"/>
            <a:ext cx="67945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700">
                <a:solidFill>
                  <a:srgbClr val="4281BD"/>
                </a:solidFill>
              </a:rPr>
              <a:t>Sinks</a:t>
            </a:r>
          </a:p>
        </p:txBody>
      </p:sp>
      <p:sp>
        <p:nvSpPr>
          <p:cNvPr id="8223" name="Line 29">
            <a:extLst>
              <a:ext uri="{FF2B5EF4-FFF2-40B4-BE49-F238E27FC236}">
                <a16:creationId xmlns="" xmlns:a16="http://schemas.microsoft.com/office/drawing/2014/main" id="{561013B4-808D-4EC5-A688-71960BC8EF67}"/>
              </a:ext>
            </a:extLst>
          </p:cNvPr>
          <p:cNvSpPr>
            <a:spLocks noChangeShapeType="1"/>
          </p:cNvSpPr>
          <p:nvPr/>
        </p:nvSpPr>
        <p:spPr bwMode="auto">
          <a:xfrm flipV="1">
            <a:off x="5451475" y="5984875"/>
            <a:ext cx="1588" cy="4159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24" name="Line 30">
            <a:extLst>
              <a:ext uri="{FF2B5EF4-FFF2-40B4-BE49-F238E27FC236}">
                <a16:creationId xmlns="" xmlns:a16="http://schemas.microsoft.com/office/drawing/2014/main" id="{9A73DEE5-1F96-4D6C-94E9-7C69F8CC5E30}"/>
              </a:ext>
            </a:extLst>
          </p:cNvPr>
          <p:cNvSpPr>
            <a:spLocks noChangeShapeType="1"/>
          </p:cNvSpPr>
          <p:nvPr/>
        </p:nvSpPr>
        <p:spPr bwMode="auto">
          <a:xfrm flipV="1">
            <a:off x="6742113" y="6037263"/>
            <a:ext cx="1587" cy="8604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25" name="Line 31">
            <a:extLst>
              <a:ext uri="{FF2B5EF4-FFF2-40B4-BE49-F238E27FC236}">
                <a16:creationId xmlns="" xmlns:a16="http://schemas.microsoft.com/office/drawing/2014/main" id="{19E71384-43F0-4A1E-A0A8-4A03AF7C10AD}"/>
              </a:ext>
            </a:extLst>
          </p:cNvPr>
          <p:cNvSpPr>
            <a:spLocks noChangeShapeType="1"/>
          </p:cNvSpPr>
          <p:nvPr/>
        </p:nvSpPr>
        <p:spPr bwMode="auto">
          <a:xfrm flipV="1">
            <a:off x="7885113" y="5943600"/>
            <a:ext cx="1587" cy="436563"/>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26" name="Oval 32">
            <a:extLst>
              <a:ext uri="{FF2B5EF4-FFF2-40B4-BE49-F238E27FC236}">
                <a16:creationId xmlns="" xmlns:a16="http://schemas.microsoft.com/office/drawing/2014/main" id="{9CB2D691-C4E7-4832-835A-2E15FAB597B2}"/>
              </a:ext>
            </a:extLst>
          </p:cNvPr>
          <p:cNvSpPr>
            <a:spLocks noChangeArrowheads="1"/>
          </p:cNvSpPr>
          <p:nvPr/>
        </p:nvSpPr>
        <p:spPr bwMode="auto">
          <a:xfrm>
            <a:off x="606425" y="5518150"/>
            <a:ext cx="4230688" cy="801688"/>
          </a:xfrm>
          <a:prstGeom prst="ellipse">
            <a:avLst/>
          </a:prstGeom>
          <a:noFill/>
          <a:ln w="36720">
            <a:solidFill>
              <a:srgbClr val="FFB51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27" name="Text Box 33">
            <a:extLst>
              <a:ext uri="{FF2B5EF4-FFF2-40B4-BE49-F238E27FC236}">
                <a16:creationId xmlns="" xmlns:a16="http://schemas.microsoft.com/office/drawing/2014/main" id="{E64254BD-FD52-4DD1-9F58-D625913806B7}"/>
              </a:ext>
            </a:extLst>
          </p:cNvPr>
          <p:cNvSpPr txBox="1">
            <a:spLocks noChangeArrowheads="1"/>
          </p:cNvSpPr>
          <p:nvPr/>
        </p:nvSpPr>
        <p:spPr bwMode="auto">
          <a:xfrm>
            <a:off x="1847850" y="6804025"/>
            <a:ext cx="161766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700">
                <a:solidFill>
                  <a:srgbClr val="4281BD"/>
                </a:solidFill>
              </a:rPr>
              <a:t>Divergence of the turbulent fluxes</a:t>
            </a:r>
          </a:p>
        </p:txBody>
      </p:sp>
      <p:sp>
        <p:nvSpPr>
          <p:cNvPr id="8228" name="Line 34">
            <a:extLst>
              <a:ext uri="{FF2B5EF4-FFF2-40B4-BE49-F238E27FC236}">
                <a16:creationId xmlns="" xmlns:a16="http://schemas.microsoft.com/office/drawing/2014/main" id="{C1158D8E-BA78-4230-8CB4-A5C7BF303197}"/>
              </a:ext>
            </a:extLst>
          </p:cNvPr>
          <p:cNvSpPr>
            <a:spLocks noChangeShapeType="1"/>
          </p:cNvSpPr>
          <p:nvPr/>
        </p:nvSpPr>
        <p:spPr bwMode="auto">
          <a:xfrm flipV="1">
            <a:off x="2624138" y="6354763"/>
            <a:ext cx="1587" cy="5111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29" name="Text Box 35">
            <a:extLst>
              <a:ext uri="{FF2B5EF4-FFF2-40B4-BE49-F238E27FC236}">
                <a16:creationId xmlns="" xmlns:a16="http://schemas.microsoft.com/office/drawing/2014/main" id="{1BE08651-4016-415E-BFED-68BFAD2EA5A6}"/>
              </a:ext>
            </a:extLst>
          </p:cNvPr>
          <p:cNvSpPr txBox="1">
            <a:spLocks noChangeArrowheads="1"/>
          </p:cNvSpPr>
          <p:nvPr/>
        </p:nvSpPr>
        <p:spPr bwMode="auto">
          <a:xfrm>
            <a:off x="4151313" y="4921250"/>
            <a:ext cx="30067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700">
                <a:solidFill>
                  <a:srgbClr val="4281BD"/>
                </a:solidFill>
              </a:rPr>
              <a:t>Divergence of the advected flux</a:t>
            </a:r>
          </a:p>
        </p:txBody>
      </p:sp>
      <p:sp>
        <p:nvSpPr>
          <p:cNvPr id="8230" name="Line 36">
            <a:extLst>
              <a:ext uri="{FF2B5EF4-FFF2-40B4-BE49-F238E27FC236}">
                <a16:creationId xmlns="" xmlns:a16="http://schemas.microsoft.com/office/drawing/2014/main" id="{1CC3FE82-E50B-45D2-B507-32518E2404C5}"/>
              </a:ext>
            </a:extLst>
          </p:cNvPr>
          <p:cNvSpPr>
            <a:spLocks noChangeShapeType="1"/>
          </p:cNvSpPr>
          <p:nvPr/>
        </p:nvSpPr>
        <p:spPr bwMode="auto">
          <a:xfrm flipH="1">
            <a:off x="3400425" y="5154613"/>
            <a:ext cx="681038" cy="3175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31" name="Rectangle 37">
            <a:extLst>
              <a:ext uri="{FF2B5EF4-FFF2-40B4-BE49-F238E27FC236}">
                <a16:creationId xmlns="" xmlns:a16="http://schemas.microsoft.com/office/drawing/2014/main" id="{424C931A-6E56-4AB8-9F54-16F53955DC1D}"/>
              </a:ext>
            </a:extLst>
          </p:cNvPr>
          <p:cNvSpPr>
            <a:spLocks noChangeArrowheads="1"/>
          </p:cNvSpPr>
          <p:nvPr/>
        </p:nvSpPr>
        <p:spPr bwMode="auto">
          <a:xfrm>
            <a:off x="1047750" y="4752975"/>
            <a:ext cx="2392363" cy="741363"/>
          </a:xfrm>
          <a:prstGeom prst="rect">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8232" name="Text Box 38">
            <a:extLst>
              <a:ext uri="{FF2B5EF4-FFF2-40B4-BE49-F238E27FC236}">
                <a16:creationId xmlns="" xmlns:a16="http://schemas.microsoft.com/office/drawing/2014/main" id="{B5492FCF-0B6D-44DD-B81F-64C4BAAEEA3A}"/>
              </a:ext>
            </a:extLst>
          </p:cNvPr>
          <p:cNvSpPr txBox="1">
            <a:spLocks noChangeArrowheads="1"/>
          </p:cNvSpPr>
          <p:nvPr/>
        </p:nvSpPr>
        <p:spPr bwMode="auto">
          <a:xfrm>
            <a:off x="3027363" y="5870575"/>
            <a:ext cx="40132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5613" eaLnBrk="0" fontAlgn="base" hangingPunct="0">
              <a:lnSpc>
                <a:spcPct val="11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panose="020B0600070205080204" pitchFamily="34" charset="-128"/>
              </a:defRPr>
            </a:lvl9pPr>
          </a:lstStyle>
          <a:p>
            <a:pPr eaLnBrk="1">
              <a:buClrTx/>
              <a:buFontTx/>
              <a:buNone/>
            </a:pPr>
            <a:fld id="{5A55DD3B-9913-4B19-A8AC-DEEEC89519EB}" type="slidenum">
              <a:rPr lang="en-US" altLang="en-US">
                <a:solidFill>
                  <a:srgbClr val="FFFFFF"/>
                </a:solidFill>
              </a:rPr>
              <a:pPr eaLnBrk="1">
                <a:buClrTx/>
                <a:buFontTx/>
                <a:buNone/>
              </a:pPr>
              <a:t>5</a:t>
            </a:fld>
            <a:endParaRPr lang="en-US" altLang="en-US">
              <a:solidFill>
                <a:srgbClr val="FFFFFF"/>
              </a:solidFill>
            </a:endParaRPr>
          </a:p>
        </p:txBody>
      </p:sp>
      <p:sp>
        <p:nvSpPr>
          <p:cNvPr id="8233" name="Line 39">
            <a:extLst>
              <a:ext uri="{FF2B5EF4-FFF2-40B4-BE49-F238E27FC236}">
                <a16:creationId xmlns="" xmlns:a16="http://schemas.microsoft.com/office/drawing/2014/main" id="{503BBE71-E328-47AA-948B-02C3798FEA59}"/>
              </a:ext>
            </a:extLst>
          </p:cNvPr>
          <p:cNvSpPr>
            <a:spLocks noChangeShapeType="1"/>
          </p:cNvSpPr>
          <p:nvPr/>
        </p:nvSpPr>
        <p:spPr bwMode="auto">
          <a:xfrm flipV="1">
            <a:off x="6540500" y="2403475"/>
            <a:ext cx="1588" cy="80962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34" name="Line 40">
            <a:extLst>
              <a:ext uri="{FF2B5EF4-FFF2-40B4-BE49-F238E27FC236}">
                <a16:creationId xmlns="" xmlns:a16="http://schemas.microsoft.com/office/drawing/2014/main" id="{E374DEFD-7B12-4776-B46A-B3037721DF6E}"/>
              </a:ext>
            </a:extLst>
          </p:cNvPr>
          <p:cNvSpPr>
            <a:spLocks noChangeShapeType="1"/>
          </p:cNvSpPr>
          <p:nvPr/>
        </p:nvSpPr>
        <p:spPr bwMode="auto">
          <a:xfrm>
            <a:off x="6542088" y="3182938"/>
            <a:ext cx="595312" cy="1587"/>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35" name="Line 41">
            <a:extLst>
              <a:ext uri="{FF2B5EF4-FFF2-40B4-BE49-F238E27FC236}">
                <a16:creationId xmlns="" xmlns:a16="http://schemas.microsoft.com/office/drawing/2014/main" id="{0F783934-6E68-4A24-A22F-DE318CFDF5CF}"/>
              </a:ext>
            </a:extLst>
          </p:cNvPr>
          <p:cNvSpPr>
            <a:spLocks noChangeShapeType="1"/>
          </p:cNvSpPr>
          <p:nvPr/>
        </p:nvSpPr>
        <p:spPr bwMode="auto">
          <a:xfrm flipV="1">
            <a:off x="6534150" y="2800350"/>
            <a:ext cx="280988" cy="384175"/>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8237" name="Ellipse 1">
            <a:extLst>
              <a:ext uri="{FF2B5EF4-FFF2-40B4-BE49-F238E27FC236}">
                <a16:creationId xmlns="" xmlns:a16="http://schemas.microsoft.com/office/drawing/2014/main" id="{D0929329-35CA-4B89-B761-58A4BCDA417F}"/>
              </a:ext>
            </a:extLst>
          </p:cNvPr>
          <p:cNvSpPr>
            <a:spLocks noChangeArrowheads="1"/>
          </p:cNvSpPr>
          <p:nvPr/>
        </p:nvSpPr>
        <p:spPr bwMode="auto">
          <a:xfrm>
            <a:off x="6469063" y="3132138"/>
            <a:ext cx="155575" cy="142875"/>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83" tIns="45691" rIns="91383" bIns="45691"/>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45" name="Text Box 1">
            <a:extLst>
              <a:ext uri="{FF2B5EF4-FFF2-40B4-BE49-F238E27FC236}">
                <a16:creationId xmlns="" xmlns:a16="http://schemas.microsoft.com/office/drawing/2014/main" id="{761186B2-6CF3-4703-99C4-31C1AF66B300}"/>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
        <p:nvSpPr>
          <p:cNvPr id="46" name="CuadroTexto 45">
            <a:extLst>
              <a:ext uri="{FF2B5EF4-FFF2-40B4-BE49-F238E27FC236}">
                <a16:creationId xmlns="" xmlns:a16="http://schemas.microsoft.com/office/drawing/2014/main" id="{92155B37-B37C-4826-A2D7-4C8AA92178C8}"/>
              </a:ext>
            </a:extLst>
          </p:cNvPr>
          <p:cNvSpPr txBox="1"/>
          <p:nvPr/>
        </p:nvSpPr>
        <p:spPr>
          <a:xfrm>
            <a:off x="5399088" y="1516131"/>
            <a:ext cx="4392165" cy="802720"/>
          </a:xfrm>
          <a:prstGeom prst="rect">
            <a:avLst/>
          </a:prstGeom>
          <a:noFill/>
        </p:spPr>
        <p:txBody>
          <a:bodyPr wrap="square" rtlCol="0">
            <a:spAutoFit/>
          </a:bodyPr>
          <a:lstStyle/>
          <a:p>
            <a:r>
              <a:rPr lang="es-ES" sz="1400" dirty="0" err="1">
                <a:solidFill>
                  <a:schemeClr val="tx1"/>
                </a:solidFill>
              </a:rPr>
              <a:t>Trajectories</a:t>
            </a:r>
            <a:r>
              <a:rPr lang="es-ES" sz="1400" dirty="0">
                <a:solidFill>
                  <a:schemeClr val="tx1"/>
                </a:solidFill>
              </a:rPr>
              <a:t> </a:t>
            </a:r>
            <a:r>
              <a:rPr lang="es-ES" sz="1400" dirty="0" err="1">
                <a:solidFill>
                  <a:schemeClr val="tx1"/>
                </a:solidFill>
              </a:rPr>
              <a:t>consistent</a:t>
            </a:r>
            <a:r>
              <a:rPr lang="es-ES" sz="1400" dirty="0">
                <a:solidFill>
                  <a:schemeClr val="tx1"/>
                </a:solidFill>
              </a:rPr>
              <a:t> </a:t>
            </a:r>
            <a:r>
              <a:rPr lang="es-ES" sz="1400" dirty="0" err="1">
                <a:solidFill>
                  <a:schemeClr val="tx1"/>
                </a:solidFill>
              </a:rPr>
              <a:t>with</a:t>
            </a:r>
            <a:r>
              <a:rPr lang="es-ES" sz="1400" dirty="0">
                <a:solidFill>
                  <a:schemeClr val="tx1"/>
                </a:solidFill>
              </a:rPr>
              <a:t> </a:t>
            </a:r>
            <a:r>
              <a:rPr lang="es-ES" sz="1400" dirty="0" err="1">
                <a:solidFill>
                  <a:schemeClr val="tx1"/>
                </a:solidFill>
              </a:rPr>
              <a:t>pre-defined</a:t>
            </a:r>
            <a:r>
              <a:rPr lang="es-ES" sz="1400" dirty="0">
                <a:solidFill>
                  <a:schemeClr val="tx1"/>
                </a:solidFill>
              </a:rPr>
              <a:t> </a:t>
            </a:r>
            <a:r>
              <a:rPr lang="es-ES" sz="1400" dirty="0" err="1">
                <a:solidFill>
                  <a:schemeClr val="tx1"/>
                </a:solidFill>
              </a:rPr>
              <a:t>Eulerian</a:t>
            </a:r>
            <a:r>
              <a:rPr lang="es-ES" sz="1400" dirty="0">
                <a:solidFill>
                  <a:schemeClr val="tx1"/>
                </a:solidFill>
              </a:rPr>
              <a:t> </a:t>
            </a:r>
            <a:r>
              <a:rPr lang="es-ES" sz="1400" dirty="0" err="1">
                <a:solidFill>
                  <a:schemeClr val="tx1"/>
                </a:solidFill>
              </a:rPr>
              <a:t>probability</a:t>
            </a:r>
            <a:r>
              <a:rPr lang="es-ES" sz="1400" dirty="0">
                <a:solidFill>
                  <a:schemeClr val="tx1"/>
                </a:solidFill>
              </a:rPr>
              <a:t> </a:t>
            </a:r>
            <a:r>
              <a:rPr lang="es-ES" sz="1400" dirty="0" err="1">
                <a:solidFill>
                  <a:schemeClr val="tx1"/>
                </a:solidFill>
              </a:rPr>
              <a:t>functions</a:t>
            </a:r>
            <a:r>
              <a:rPr lang="es-ES" sz="1400" dirty="0">
                <a:solidFill>
                  <a:schemeClr val="tx1"/>
                </a:solidFill>
              </a:rPr>
              <a:t> in </a:t>
            </a:r>
            <a:r>
              <a:rPr lang="es-ES" sz="1400" dirty="0" err="1">
                <a:solidFill>
                  <a:schemeClr val="tx1"/>
                </a:solidFill>
              </a:rPr>
              <a:t>physical</a:t>
            </a:r>
            <a:r>
              <a:rPr lang="es-ES" sz="1400" dirty="0">
                <a:solidFill>
                  <a:schemeClr val="tx1"/>
                </a:solidFill>
              </a:rPr>
              <a:t> and </a:t>
            </a:r>
            <a:r>
              <a:rPr lang="es-ES" sz="1400" dirty="0" err="1">
                <a:solidFill>
                  <a:schemeClr val="tx1"/>
                </a:solidFill>
              </a:rPr>
              <a:t>velocity</a:t>
            </a:r>
            <a:r>
              <a:rPr lang="es-ES" sz="1400" dirty="0">
                <a:solidFill>
                  <a:schemeClr val="tx1"/>
                </a:solidFill>
              </a:rPr>
              <a:t> </a:t>
            </a:r>
            <a:r>
              <a:rPr lang="es-ES" sz="1400" dirty="0" err="1">
                <a:solidFill>
                  <a:schemeClr val="tx1"/>
                </a:solidFill>
              </a:rPr>
              <a:t>space</a:t>
            </a:r>
            <a:r>
              <a:rPr lang="es-ES" sz="1400" dirty="0">
                <a:solidFill>
                  <a:schemeClr val="tx1"/>
                </a:solidFill>
              </a:rPr>
              <a:t> – </a:t>
            </a:r>
            <a:r>
              <a:rPr lang="es-ES" sz="1400" dirty="0" err="1">
                <a:solidFill>
                  <a:schemeClr val="tx1"/>
                </a:solidFill>
              </a:rPr>
              <a:t>trajectory</a:t>
            </a:r>
            <a:r>
              <a:rPr lang="es-ES" sz="1400" dirty="0">
                <a:solidFill>
                  <a:schemeClr val="tx1"/>
                </a:solidFill>
              </a:rPr>
              <a:t> </a:t>
            </a:r>
            <a:r>
              <a:rPr lang="es-ES" sz="1400" dirty="0" err="1">
                <a:solidFill>
                  <a:schemeClr val="tx1"/>
                </a:solidFill>
              </a:rPr>
              <a:t>differential</a:t>
            </a:r>
            <a:r>
              <a:rPr lang="es-ES" sz="1400" dirty="0">
                <a:solidFill>
                  <a:schemeClr val="tx1"/>
                </a:solidFill>
              </a:rPr>
              <a:t> </a:t>
            </a:r>
            <a:r>
              <a:rPr lang="es-ES" sz="1400" dirty="0" err="1">
                <a:solidFill>
                  <a:schemeClr val="tx1"/>
                </a:solidFill>
              </a:rPr>
              <a:t>equation</a:t>
            </a:r>
            <a:endParaRPr lang="en-GB" sz="14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Text Box 1">
            <a:extLst>
              <a:ext uri="{FF2B5EF4-FFF2-40B4-BE49-F238E27FC236}">
                <a16:creationId xmlns="" xmlns:a16="http://schemas.microsoft.com/office/drawing/2014/main" id="{A682DBC9-8052-4A39-A3CD-9337C1CC2F8F}"/>
              </a:ext>
            </a:extLst>
          </p:cNvPr>
          <p:cNvSpPr txBox="1">
            <a:spLocks noChangeArrowheads="1"/>
          </p:cNvSpPr>
          <p:nvPr/>
        </p:nvSpPr>
        <p:spPr bwMode="auto">
          <a:xfrm>
            <a:off x="107950" y="7213600"/>
            <a:ext cx="21542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400">
                <a:solidFill>
                  <a:srgbClr val="FFFFFF"/>
                </a:solidFill>
                <a:cs typeface="Arial" charset="0"/>
              </a:rPr>
              <a:t>October 2012</a:t>
            </a:r>
          </a:p>
        </p:txBody>
      </p:sp>
      <p:sp>
        <p:nvSpPr>
          <p:cNvPr id="9219" name="AutoShape 2">
            <a:extLst>
              <a:ext uri="{FF2B5EF4-FFF2-40B4-BE49-F238E27FC236}">
                <a16:creationId xmlns="" xmlns:a16="http://schemas.microsoft.com/office/drawing/2014/main" id="{C6534582-ABB5-4754-ABA3-43C6CAE11001}"/>
              </a:ext>
            </a:extLst>
          </p:cNvPr>
          <p:cNvSpPr>
            <a:spLocks noChangeArrowheads="1"/>
          </p:cNvSpPr>
          <p:nvPr/>
        </p:nvSpPr>
        <p:spPr bwMode="auto">
          <a:xfrm>
            <a:off x="481013" y="4648200"/>
            <a:ext cx="4787900" cy="1003300"/>
          </a:xfrm>
          <a:prstGeom prst="parallelogram">
            <a:avLst>
              <a:gd name="adj" fmla="val 94847"/>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1" name="Text Box 4">
            <a:extLst>
              <a:ext uri="{FF2B5EF4-FFF2-40B4-BE49-F238E27FC236}">
                <a16:creationId xmlns="" xmlns:a16="http://schemas.microsoft.com/office/drawing/2014/main" id="{401E0193-CECC-44E6-B683-B8578FA9E0FC}"/>
              </a:ext>
            </a:extLst>
          </p:cNvPr>
          <p:cNvSpPr txBox="1">
            <a:spLocks noChangeArrowheads="1"/>
          </p:cNvSpPr>
          <p:nvPr/>
        </p:nvSpPr>
        <p:spPr bwMode="auto">
          <a:xfrm>
            <a:off x="503238" y="939800"/>
            <a:ext cx="16224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1313" indent="-295275"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cs typeface="ＭＳ Ｐゴシック" charset="0"/>
              </a:defRPr>
            </a:lvl1pPr>
            <a:lvl2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2pPr>
            <a:lvl3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3pPr>
            <a:lvl4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4pPr>
            <a:lvl5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Eulerian</a:t>
            </a:r>
            <a:endParaRPr lang="en-US" sz="2800" dirty="0">
              <a:solidFill>
                <a:schemeClr val="tx1"/>
              </a:solidFill>
            </a:endParaRPr>
          </a:p>
        </p:txBody>
      </p:sp>
      <p:sp>
        <p:nvSpPr>
          <p:cNvPr id="9222" name="Line 5">
            <a:extLst>
              <a:ext uri="{FF2B5EF4-FFF2-40B4-BE49-F238E27FC236}">
                <a16:creationId xmlns="" xmlns:a16="http://schemas.microsoft.com/office/drawing/2014/main" id="{69B0C722-3639-410F-AAAA-F159D5A80DF5}"/>
              </a:ext>
            </a:extLst>
          </p:cNvPr>
          <p:cNvSpPr>
            <a:spLocks noChangeShapeType="1"/>
          </p:cNvSpPr>
          <p:nvPr/>
        </p:nvSpPr>
        <p:spPr bwMode="auto">
          <a:xfrm>
            <a:off x="1411288" y="2774950"/>
            <a:ext cx="14287" cy="2295525"/>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23" name="AutoShape 6">
            <a:extLst>
              <a:ext uri="{FF2B5EF4-FFF2-40B4-BE49-F238E27FC236}">
                <a16:creationId xmlns="" xmlns:a16="http://schemas.microsoft.com/office/drawing/2014/main" id="{5A5BBF48-59CC-41EE-A659-664A95478B2C}"/>
              </a:ext>
            </a:extLst>
          </p:cNvPr>
          <p:cNvSpPr>
            <a:spLocks noChangeArrowheads="1"/>
          </p:cNvSpPr>
          <p:nvPr/>
        </p:nvSpPr>
        <p:spPr bwMode="auto">
          <a:xfrm>
            <a:off x="1949450" y="4313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4" name="AutoShape 7">
            <a:extLst>
              <a:ext uri="{FF2B5EF4-FFF2-40B4-BE49-F238E27FC236}">
                <a16:creationId xmlns="" xmlns:a16="http://schemas.microsoft.com/office/drawing/2014/main" id="{E543B15C-9A36-4CA6-B9BE-6872843FC4A1}"/>
              </a:ext>
            </a:extLst>
          </p:cNvPr>
          <p:cNvSpPr>
            <a:spLocks noChangeArrowheads="1"/>
          </p:cNvSpPr>
          <p:nvPr/>
        </p:nvSpPr>
        <p:spPr bwMode="auto">
          <a:xfrm>
            <a:off x="2751138" y="4313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5" name="AutoShape 8">
            <a:extLst>
              <a:ext uri="{FF2B5EF4-FFF2-40B4-BE49-F238E27FC236}">
                <a16:creationId xmlns="" xmlns:a16="http://schemas.microsoft.com/office/drawing/2014/main" id="{883F699A-FC4B-47E5-B10D-F26BE622AAB9}"/>
              </a:ext>
            </a:extLst>
          </p:cNvPr>
          <p:cNvSpPr>
            <a:spLocks noChangeArrowheads="1"/>
          </p:cNvSpPr>
          <p:nvPr/>
        </p:nvSpPr>
        <p:spPr bwMode="auto">
          <a:xfrm>
            <a:off x="3551238" y="4313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6" name="AutoShape 9">
            <a:extLst>
              <a:ext uri="{FF2B5EF4-FFF2-40B4-BE49-F238E27FC236}">
                <a16:creationId xmlns="" xmlns:a16="http://schemas.microsoft.com/office/drawing/2014/main" id="{C96CCF35-C27D-492C-BCBB-7AB3173076C1}"/>
              </a:ext>
            </a:extLst>
          </p:cNvPr>
          <p:cNvSpPr>
            <a:spLocks noChangeArrowheads="1"/>
          </p:cNvSpPr>
          <p:nvPr/>
        </p:nvSpPr>
        <p:spPr bwMode="auto">
          <a:xfrm>
            <a:off x="1150938" y="3552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7" name="AutoShape 10">
            <a:extLst>
              <a:ext uri="{FF2B5EF4-FFF2-40B4-BE49-F238E27FC236}">
                <a16:creationId xmlns="" xmlns:a16="http://schemas.microsoft.com/office/drawing/2014/main" id="{52ABE7DD-7579-4E9E-BA5D-E4851B26D013}"/>
              </a:ext>
            </a:extLst>
          </p:cNvPr>
          <p:cNvSpPr>
            <a:spLocks noChangeArrowheads="1"/>
          </p:cNvSpPr>
          <p:nvPr/>
        </p:nvSpPr>
        <p:spPr bwMode="auto">
          <a:xfrm>
            <a:off x="1150938" y="4313238"/>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8" name="AutoShape 11">
            <a:extLst>
              <a:ext uri="{FF2B5EF4-FFF2-40B4-BE49-F238E27FC236}">
                <a16:creationId xmlns="" xmlns:a16="http://schemas.microsoft.com/office/drawing/2014/main" id="{EE71BF57-96A4-46C2-8C57-05492B69AF94}"/>
              </a:ext>
            </a:extLst>
          </p:cNvPr>
          <p:cNvSpPr>
            <a:spLocks noChangeArrowheads="1"/>
          </p:cNvSpPr>
          <p:nvPr/>
        </p:nvSpPr>
        <p:spPr bwMode="auto">
          <a:xfrm>
            <a:off x="1949450" y="3552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29" name="AutoShape 12">
            <a:extLst>
              <a:ext uri="{FF2B5EF4-FFF2-40B4-BE49-F238E27FC236}">
                <a16:creationId xmlns="" xmlns:a16="http://schemas.microsoft.com/office/drawing/2014/main" id="{B162A9EB-5F0B-4237-9AC5-5C9D643DFC6C}"/>
              </a:ext>
            </a:extLst>
          </p:cNvPr>
          <p:cNvSpPr>
            <a:spLocks noChangeArrowheads="1"/>
          </p:cNvSpPr>
          <p:nvPr/>
        </p:nvSpPr>
        <p:spPr bwMode="auto">
          <a:xfrm>
            <a:off x="2751138" y="3552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0" name="AutoShape 13">
            <a:extLst>
              <a:ext uri="{FF2B5EF4-FFF2-40B4-BE49-F238E27FC236}">
                <a16:creationId xmlns="" xmlns:a16="http://schemas.microsoft.com/office/drawing/2014/main" id="{BDE6A339-6F56-41B7-B0BF-1AA638BE7C5F}"/>
              </a:ext>
            </a:extLst>
          </p:cNvPr>
          <p:cNvSpPr>
            <a:spLocks noChangeArrowheads="1"/>
          </p:cNvSpPr>
          <p:nvPr/>
        </p:nvSpPr>
        <p:spPr bwMode="auto">
          <a:xfrm>
            <a:off x="3551238" y="3552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1" name="AutoShape 14">
            <a:extLst>
              <a:ext uri="{FF2B5EF4-FFF2-40B4-BE49-F238E27FC236}">
                <a16:creationId xmlns="" xmlns:a16="http://schemas.microsoft.com/office/drawing/2014/main" id="{EDF8FC0F-9BD6-4392-BFB4-642B28F07A70}"/>
              </a:ext>
            </a:extLst>
          </p:cNvPr>
          <p:cNvSpPr>
            <a:spLocks noChangeArrowheads="1"/>
          </p:cNvSpPr>
          <p:nvPr/>
        </p:nvSpPr>
        <p:spPr bwMode="auto">
          <a:xfrm>
            <a:off x="1150938" y="279400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2" name="AutoShape 15">
            <a:extLst>
              <a:ext uri="{FF2B5EF4-FFF2-40B4-BE49-F238E27FC236}">
                <a16:creationId xmlns="" xmlns:a16="http://schemas.microsoft.com/office/drawing/2014/main" id="{AA738E1E-D1B8-4166-BE39-4D9592955EC6}"/>
              </a:ext>
            </a:extLst>
          </p:cNvPr>
          <p:cNvSpPr>
            <a:spLocks noChangeArrowheads="1"/>
          </p:cNvSpPr>
          <p:nvPr/>
        </p:nvSpPr>
        <p:spPr bwMode="auto">
          <a:xfrm>
            <a:off x="1949450" y="279400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3" name="AutoShape 16">
            <a:extLst>
              <a:ext uri="{FF2B5EF4-FFF2-40B4-BE49-F238E27FC236}">
                <a16:creationId xmlns="" xmlns:a16="http://schemas.microsoft.com/office/drawing/2014/main" id="{84F76A88-C715-4D5E-AED5-2FE51E8B3443}"/>
              </a:ext>
            </a:extLst>
          </p:cNvPr>
          <p:cNvSpPr>
            <a:spLocks noChangeArrowheads="1"/>
          </p:cNvSpPr>
          <p:nvPr/>
        </p:nvSpPr>
        <p:spPr bwMode="auto">
          <a:xfrm>
            <a:off x="2751138" y="279400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4" name="AutoShape 17">
            <a:extLst>
              <a:ext uri="{FF2B5EF4-FFF2-40B4-BE49-F238E27FC236}">
                <a16:creationId xmlns="" xmlns:a16="http://schemas.microsoft.com/office/drawing/2014/main" id="{A2692FF3-DEA4-451F-8318-ABA98061E4C3}"/>
              </a:ext>
            </a:extLst>
          </p:cNvPr>
          <p:cNvSpPr>
            <a:spLocks noChangeArrowheads="1"/>
          </p:cNvSpPr>
          <p:nvPr/>
        </p:nvSpPr>
        <p:spPr bwMode="auto">
          <a:xfrm>
            <a:off x="3551238" y="279400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5" name="Line 18">
            <a:extLst>
              <a:ext uri="{FF2B5EF4-FFF2-40B4-BE49-F238E27FC236}">
                <a16:creationId xmlns="" xmlns:a16="http://schemas.microsoft.com/office/drawing/2014/main" id="{58C97810-5E44-4E22-9B67-44596557C545}"/>
              </a:ext>
            </a:extLst>
          </p:cNvPr>
          <p:cNvSpPr>
            <a:spLocks noChangeShapeType="1"/>
          </p:cNvSpPr>
          <p:nvPr/>
        </p:nvSpPr>
        <p:spPr bwMode="auto">
          <a:xfrm flipV="1">
            <a:off x="1154113" y="5024438"/>
            <a:ext cx="274637" cy="3349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36" name="Line 19">
            <a:extLst>
              <a:ext uri="{FF2B5EF4-FFF2-40B4-BE49-F238E27FC236}">
                <a16:creationId xmlns="" xmlns:a16="http://schemas.microsoft.com/office/drawing/2014/main" id="{58610CBA-7B65-45B9-A2DA-1FC4924461C8}"/>
              </a:ext>
            </a:extLst>
          </p:cNvPr>
          <p:cNvSpPr>
            <a:spLocks noChangeShapeType="1"/>
          </p:cNvSpPr>
          <p:nvPr/>
        </p:nvSpPr>
        <p:spPr bwMode="auto">
          <a:xfrm flipH="1">
            <a:off x="1373188" y="5070475"/>
            <a:ext cx="327025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37" name="AutoShape 20">
            <a:extLst>
              <a:ext uri="{FF2B5EF4-FFF2-40B4-BE49-F238E27FC236}">
                <a16:creationId xmlns="" xmlns:a16="http://schemas.microsoft.com/office/drawing/2014/main" id="{1253D34B-3AA3-4525-85CD-CD7DF43D95A5}"/>
              </a:ext>
            </a:extLst>
          </p:cNvPr>
          <p:cNvSpPr>
            <a:spLocks noChangeArrowheads="1"/>
          </p:cNvSpPr>
          <p:nvPr/>
        </p:nvSpPr>
        <p:spPr bwMode="auto">
          <a:xfrm>
            <a:off x="4837113" y="4638675"/>
            <a:ext cx="4787900" cy="1003300"/>
          </a:xfrm>
          <a:prstGeom prst="parallelogram">
            <a:avLst>
              <a:gd name="adj" fmla="val 94847"/>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38" name="Line 21">
            <a:extLst>
              <a:ext uri="{FF2B5EF4-FFF2-40B4-BE49-F238E27FC236}">
                <a16:creationId xmlns="" xmlns:a16="http://schemas.microsoft.com/office/drawing/2014/main" id="{1144A36C-8231-4AE9-B02B-C2D2AE8536A1}"/>
              </a:ext>
            </a:extLst>
          </p:cNvPr>
          <p:cNvSpPr>
            <a:spLocks noChangeShapeType="1"/>
          </p:cNvSpPr>
          <p:nvPr/>
        </p:nvSpPr>
        <p:spPr bwMode="auto">
          <a:xfrm>
            <a:off x="5767388" y="2776538"/>
            <a:ext cx="14287" cy="2295525"/>
          </a:xfrm>
          <a:prstGeom prst="line">
            <a:avLst/>
          </a:prstGeom>
          <a:noFill/>
          <a:ln w="936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39" name="AutoShape 22">
            <a:extLst>
              <a:ext uri="{FF2B5EF4-FFF2-40B4-BE49-F238E27FC236}">
                <a16:creationId xmlns="" xmlns:a16="http://schemas.microsoft.com/office/drawing/2014/main" id="{92B35E1B-6CEA-4EAC-BAC9-177847879F5C}"/>
              </a:ext>
            </a:extLst>
          </p:cNvPr>
          <p:cNvSpPr>
            <a:spLocks noChangeArrowheads="1"/>
          </p:cNvSpPr>
          <p:nvPr/>
        </p:nvSpPr>
        <p:spPr bwMode="auto">
          <a:xfrm>
            <a:off x="6297613" y="4313238"/>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0" name="AutoShape 23">
            <a:extLst>
              <a:ext uri="{FF2B5EF4-FFF2-40B4-BE49-F238E27FC236}">
                <a16:creationId xmlns="" xmlns:a16="http://schemas.microsoft.com/office/drawing/2014/main" id="{1002DBC2-541E-4E13-B675-A07C7B20A5E1}"/>
              </a:ext>
            </a:extLst>
          </p:cNvPr>
          <p:cNvSpPr>
            <a:spLocks noChangeArrowheads="1"/>
          </p:cNvSpPr>
          <p:nvPr/>
        </p:nvSpPr>
        <p:spPr bwMode="auto">
          <a:xfrm>
            <a:off x="7099300" y="4313238"/>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1" name="AutoShape 24">
            <a:extLst>
              <a:ext uri="{FF2B5EF4-FFF2-40B4-BE49-F238E27FC236}">
                <a16:creationId xmlns="" xmlns:a16="http://schemas.microsoft.com/office/drawing/2014/main" id="{1D415337-8277-4EFC-9E43-ABDD29690A8C}"/>
              </a:ext>
            </a:extLst>
          </p:cNvPr>
          <p:cNvSpPr>
            <a:spLocks noChangeArrowheads="1"/>
          </p:cNvSpPr>
          <p:nvPr/>
        </p:nvSpPr>
        <p:spPr bwMode="auto">
          <a:xfrm>
            <a:off x="7899400" y="4313238"/>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2" name="AutoShape 25">
            <a:extLst>
              <a:ext uri="{FF2B5EF4-FFF2-40B4-BE49-F238E27FC236}">
                <a16:creationId xmlns="" xmlns:a16="http://schemas.microsoft.com/office/drawing/2014/main" id="{C44EA9B4-7BD9-4925-866D-04019FA01930}"/>
              </a:ext>
            </a:extLst>
          </p:cNvPr>
          <p:cNvSpPr>
            <a:spLocks noChangeArrowheads="1"/>
          </p:cNvSpPr>
          <p:nvPr/>
        </p:nvSpPr>
        <p:spPr bwMode="auto">
          <a:xfrm>
            <a:off x="5505450" y="3554413"/>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3" name="AutoShape 26">
            <a:extLst>
              <a:ext uri="{FF2B5EF4-FFF2-40B4-BE49-F238E27FC236}">
                <a16:creationId xmlns="" xmlns:a16="http://schemas.microsoft.com/office/drawing/2014/main" id="{9CDF073D-CFE8-4A32-96CC-CEDF72EE1F18}"/>
              </a:ext>
            </a:extLst>
          </p:cNvPr>
          <p:cNvSpPr>
            <a:spLocks noChangeArrowheads="1"/>
          </p:cNvSpPr>
          <p:nvPr/>
        </p:nvSpPr>
        <p:spPr bwMode="auto">
          <a:xfrm>
            <a:off x="5505450" y="4313238"/>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4" name="AutoShape 27">
            <a:extLst>
              <a:ext uri="{FF2B5EF4-FFF2-40B4-BE49-F238E27FC236}">
                <a16:creationId xmlns="" xmlns:a16="http://schemas.microsoft.com/office/drawing/2014/main" id="{F462F370-F2F1-4FAE-ADED-18E80F6FF46C}"/>
              </a:ext>
            </a:extLst>
          </p:cNvPr>
          <p:cNvSpPr>
            <a:spLocks noChangeArrowheads="1"/>
          </p:cNvSpPr>
          <p:nvPr/>
        </p:nvSpPr>
        <p:spPr bwMode="auto">
          <a:xfrm>
            <a:off x="6297613" y="3554413"/>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5" name="AutoShape 28">
            <a:extLst>
              <a:ext uri="{FF2B5EF4-FFF2-40B4-BE49-F238E27FC236}">
                <a16:creationId xmlns="" xmlns:a16="http://schemas.microsoft.com/office/drawing/2014/main" id="{27EF3DBF-D393-4E34-9A99-5E09CFE91D67}"/>
              </a:ext>
            </a:extLst>
          </p:cNvPr>
          <p:cNvSpPr>
            <a:spLocks noChangeArrowheads="1"/>
          </p:cNvSpPr>
          <p:nvPr/>
        </p:nvSpPr>
        <p:spPr bwMode="auto">
          <a:xfrm>
            <a:off x="7099300" y="3554413"/>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6" name="AutoShape 29">
            <a:extLst>
              <a:ext uri="{FF2B5EF4-FFF2-40B4-BE49-F238E27FC236}">
                <a16:creationId xmlns="" xmlns:a16="http://schemas.microsoft.com/office/drawing/2014/main" id="{9E8AB3AB-C738-46E4-BA26-D862EDA5D5BB}"/>
              </a:ext>
            </a:extLst>
          </p:cNvPr>
          <p:cNvSpPr>
            <a:spLocks noChangeArrowheads="1"/>
          </p:cNvSpPr>
          <p:nvPr/>
        </p:nvSpPr>
        <p:spPr bwMode="auto">
          <a:xfrm>
            <a:off x="7899400" y="3554413"/>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7" name="AutoShape 30">
            <a:extLst>
              <a:ext uri="{FF2B5EF4-FFF2-40B4-BE49-F238E27FC236}">
                <a16:creationId xmlns="" xmlns:a16="http://schemas.microsoft.com/office/drawing/2014/main" id="{313FA0A3-25DD-45E2-BA10-8248667A4752}"/>
              </a:ext>
            </a:extLst>
          </p:cNvPr>
          <p:cNvSpPr>
            <a:spLocks noChangeArrowheads="1"/>
          </p:cNvSpPr>
          <p:nvPr/>
        </p:nvSpPr>
        <p:spPr bwMode="auto">
          <a:xfrm>
            <a:off x="5505450" y="2794000"/>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8" name="AutoShape 31">
            <a:extLst>
              <a:ext uri="{FF2B5EF4-FFF2-40B4-BE49-F238E27FC236}">
                <a16:creationId xmlns="" xmlns:a16="http://schemas.microsoft.com/office/drawing/2014/main" id="{A82B8567-5109-490A-8964-E4E9A551BD10}"/>
              </a:ext>
            </a:extLst>
          </p:cNvPr>
          <p:cNvSpPr>
            <a:spLocks noChangeArrowheads="1"/>
          </p:cNvSpPr>
          <p:nvPr/>
        </p:nvSpPr>
        <p:spPr bwMode="auto">
          <a:xfrm>
            <a:off x="6297613" y="2794000"/>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49" name="AutoShape 32">
            <a:extLst>
              <a:ext uri="{FF2B5EF4-FFF2-40B4-BE49-F238E27FC236}">
                <a16:creationId xmlns="" xmlns:a16="http://schemas.microsoft.com/office/drawing/2014/main" id="{A52F6960-EFA5-4044-9DB0-6B410DB494F9}"/>
              </a:ext>
            </a:extLst>
          </p:cNvPr>
          <p:cNvSpPr>
            <a:spLocks noChangeArrowheads="1"/>
          </p:cNvSpPr>
          <p:nvPr/>
        </p:nvSpPr>
        <p:spPr bwMode="auto">
          <a:xfrm>
            <a:off x="7099300" y="2794000"/>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0" name="AutoShape 33">
            <a:extLst>
              <a:ext uri="{FF2B5EF4-FFF2-40B4-BE49-F238E27FC236}">
                <a16:creationId xmlns="" xmlns:a16="http://schemas.microsoft.com/office/drawing/2014/main" id="{9C11673E-73B3-4108-A3C7-881BB5A5F5DB}"/>
              </a:ext>
            </a:extLst>
          </p:cNvPr>
          <p:cNvSpPr>
            <a:spLocks noChangeArrowheads="1"/>
          </p:cNvSpPr>
          <p:nvPr/>
        </p:nvSpPr>
        <p:spPr bwMode="auto">
          <a:xfrm>
            <a:off x="7899400" y="2794000"/>
            <a:ext cx="1047750" cy="1009650"/>
          </a:xfrm>
          <a:prstGeom prst="cube">
            <a:avLst>
              <a:gd name="adj" fmla="val 25000"/>
            </a:avLst>
          </a:prstGeom>
          <a:solidFill>
            <a:srgbClr val="FFFFFF">
              <a:alpha val="50195"/>
            </a:srgbClr>
          </a:solidFill>
          <a:ln w="936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1" name="Line 34">
            <a:extLst>
              <a:ext uri="{FF2B5EF4-FFF2-40B4-BE49-F238E27FC236}">
                <a16:creationId xmlns="" xmlns:a16="http://schemas.microsoft.com/office/drawing/2014/main" id="{A30C0613-BA41-4C83-ABBB-236CD5CD5202}"/>
              </a:ext>
            </a:extLst>
          </p:cNvPr>
          <p:cNvSpPr>
            <a:spLocks noChangeShapeType="1"/>
          </p:cNvSpPr>
          <p:nvPr/>
        </p:nvSpPr>
        <p:spPr bwMode="auto">
          <a:xfrm flipV="1">
            <a:off x="5510213" y="5024438"/>
            <a:ext cx="274637" cy="334962"/>
          </a:xfrm>
          <a:prstGeom prst="line">
            <a:avLst/>
          </a:prstGeom>
          <a:noFill/>
          <a:ln w="936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52" name="Line 35">
            <a:extLst>
              <a:ext uri="{FF2B5EF4-FFF2-40B4-BE49-F238E27FC236}">
                <a16:creationId xmlns="" xmlns:a16="http://schemas.microsoft.com/office/drawing/2014/main" id="{41A5AC3D-A35A-440C-BBB2-2A2158BBCA38}"/>
              </a:ext>
            </a:extLst>
          </p:cNvPr>
          <p:cNvSpPr>
            <a:spLocks noChangeShapeType="1"/>
          </p:cNvSpPr>
          <p:nvPr/>
        </p:nvSpPr>
        <p:spPr bwMode="auto">
          <a:xfrm flipH="1">
            <a:off x="5729288" y="5070475"/>
            <a:ext cx="3270250" cy="1588"/>
          </a:xfrm>
          <a:prstGeom prst="line">
            <a:avLst/>
          </a:prstGeom>
          <a:noFill/>
          <a:ln w="936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253" name="AutoShape 36">
            <a:extLst>
              <a:ext uri="{FF2B5EF4-FFF2-40B4-BE49-F238E27FC236}">
                <a16:creationId xmlns="" xmlns:a16="http://schemas.microsoft.com/office/drawing/2014/main" id="{BEA9DD93-64B5-4031-B5F2-EDCD9051D295}"/>
              </a:ext>
            </a:extLst>
          </p:cNvPr>
          <p:cNvSpPr>
            <a:spLocks noChangeArrowheads="1"/>
          </p:cNvSpPr>
          <p:nvPr/>
        </p:nvSpPr>
        <p:spPr bwMode="auto">
          <a:xfrm>
            <a:off x="5881688" y="5000625"/>
            <a:ext cx="298450" cy="249238"/>
          </a:xfrm>
          <a:prstGeom prst="irregularSeal2">
            <a:avLst/>
          </a:prstGeom>
          <a:noFill/>
          <a:ln w="936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nchor="ctr"/>
          <a:lstStyle/>
          <a:p>
            <a:pPr algn="ctr" defTabSz="456915">
              <a:buClrTx/>
              <a:tabLst>
                <a:tab pos="0" algn="l"/>
                <a:tab pos="456915" algn="l"/>
                <a:tab pos="913831" algn="l"/>
                <a:tab pos="1370746" algn="l"/>
                <a:tab pos="1827662" algn="l"/>
                <a:tab pos="2284578" algn="l"/>
                <a:tab pos="2741494" algn="l"/>
                <a:tab pos="3198409" algn="l"/>
                <a:tab pos="3655325" algn="l"/>
                <a:tab pos="4112241" algn="l"/>
                <a:tab pos="4569156" algn="l"/>
                <a:tab pos="5026072" algn="l"/>
                <a:tab pos="5482988" algn="l"/>
                <a:tab pos="5939904" algn="l"/>
                <a:tab pos="6396821" algn="l"/>
                <a:tab pos="6853734" algn="l"/>
                <a:tab pos="7310651" algn="l"/>
                <a:tab pos="7767566" algn="l"/>
                <a:tab pos="8224481" algn="l"/>
                <a:tab pos="8681398" algn="l"/>
                <a:tab pos="9138315" algn="l"/>
              </a:tabLst>
              <a:defRPr/>
            </a:pPr>
            <a:r>
              <a:rPr lang="en-US" sz="2600" b="1">
                <a:solidFill>
                  <a:srgbClr val="000000"/>
                </a:solidFill>
              </a:rPr>
              <a:t>·</a:t>
            </a:r>
          </a:p>
        </p:txBody>
      </p:sp>
      <p:sp>
        <p:nvSpPr>
          <p:cNvPr id="9254" name="Oval 37">
            <a:extLst>
              <a:ext uri="{FF2B5EF4-FFF2-40B4-BE49-F238E27FC236}">
                <a16:creationId xmlns="" xmlns:a16="http://schemas.microsoft.com/office/drawing/2014/main" id="{3E1CAABD-14CE-4776-B572-E46B1BA681AC}"/>
              </a:ext>
            </a:extLst>
          </p:cNvPr>
          <p:cNvSpPr>
            <a:spLocks noChangeArrowheads="1"/>
          </p:cNvSpPr>
          <p:nvPr/>
        </p:nvSpPr>
        <p:spPr bwMode="auto">
          <a:xfrm>
            <a:off x="5926138" y="5059363"/>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5" name="Oval 38">
            <a:extLst>
              <a:ext uri="{FF2B5EF4-FFF2-40B4-BE49-F238E27FC236}">
                <a16:creationId xmlns="" xmlns:a16="http://schemas.microsoft.com/office/drawing/2014/main" id="{2F5F9F23-8357-4CCF-9627-B72EECF6BABD}"/>
              </a:ext>
            </a:extLst>
          </p:cNvPr>
          <p:cNvSpPr>
            <a:spLocks noChangeArrowheads="1"/>
          </p:cNvSpPr>
          <p:nvPr/>
        </p:nvSpPr>
        <p:spPr bwMode="auto">
          <a:xfrm>
            <a:off x="6034088" y="5024438"/>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6" name="Oval 39">
            <a:extLst>
              <a:ext uri="{FF2B5EF4-FFF2-40B4-BE49-F238E27FC236}">
                <a16:creationId xmlns="" xmlns:a16="http://schemas.microsoft.com/office/drawing/2014/main" id="{CDF8D2A4-646F-459B-90F6-96F12D40723C}"/>
              </a:ext>
            </a:extLst>
          </p:cNvPr>
          <p:cNvSpPr>
            <a:spLocks noChangeArrowheads="1"/>
          </p:cNvSpPr>
          <p:nvPr/>
        </p:nvSpPr>
        <p:spPr bwMode="auto">
          <a:xfrm>
            <a:off x="5997575" y="5095875"/>
            <a:ext cx="58738" cy="58738"/>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7" name="Oval 40">
            <a:extLst>
              <a:ext uri="{FF2B5EF4-FFF2-40B4-BE49-F238E27FC236}">
                <a16:creationId xmlns="" xmlns:a16="http://schemas.microsoft.com/office/drawing/2014/main" id="{A3777713-C13E-48B4-9ED2-3F6BDEB9F25E}"/>
              </a:ext>
            </a:extLst>
          </p:cNvPr>
          <p:cNvSpPr>
            <a:spLocks noChangeArrowheads="1"/>
          </p:cNvSpPr>
          <p:nvPr/>
        </p:nvSpPr>
        <p:spPr bwMode="auto">
          <a:xfrm>
            <a:off x="5926138" y="5167313"/>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8" name="Oval 41">
            <a:extLst>
              <a:ext uri="{FF2B5EF4-FFF2-40B4-BE49-F238E27FC236}">
                <a16:creationId xmlns="" xmlns:a16="http://schemas.microsoft.com/office/drawing/2014/main" id="{CC79E053-D5EC-42F2-925B-6167DA8175EF}"/>
              </a:ext>
            </a:extLst>
          </p:cNvPr>
          <p:cNvSpPr>
            <a:spLocks noChangeArrowheads="1"/>
          </p:cNvSpPr>
          <p:nvPr/>
        </p:nvSpPr>
        <p:spPr bwMode="auto">
          <a:xfrm>
            <a:off x="6034088" y="5132388"/>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59" name="Oval 42">
            <a:extLst>
              <a:ext uri="{FF2B5EF4-FFF2-40B4-BE49-F238E27FC236}">
                <a16:creationId xmlns="" xmlns:a16="http://schemas.microsoft.com/office/drawing/2014/main" id="{289E4F41-882F-4736-9F22-09660D500349}"/>
              </a:ext>
            </a:extLst>
          </p:cNvPr>
          <p:cNvSpPr>
            <a:spLocks noChangeArrowheads="1"/>
          </p:cNvSpPr>
          <p:nvPr/>
        </p:nvSpPr>
        <p:spPr bwMode="auto">
          <a:xfrm>
            <a:off x="6062663" y="5059363"/>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0" name="Oval 43">
            <a:extLst>
              <a:ext uri="{FF2B5EF4-FFF2-40B4-BE49-F238E27FC236}">
                <a16:creationId xmlns="" xmlns:a16="http://schemas.microsoft.com/office/drawing/2014/main" id="{D54CA20B-719F-4FA5-844C-E8715C20281B}"/>
              </a:ext>
            </a:extLst>
          </p:cNvPr>
          <p:cNvSpPr>
            <a:spLocks noChangeArrowheads="1"/>
          </p:cNvSpPr>
          <p:nvPr/>
        </p:nvSpPr>
        <p:spPr bwMode="auto">
          <a:xfrm>
            <a:off x="6142038" y="4689475"/>
            <a:ext cx="58737" cy="58738"/>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1" name="Oval 44">
            <a:extLst>
              <a:ext uri="{FF2B5EF4-FFF2-40B4-BE49-F238E27FC236}">
                <a16:creationId xmlns="" xmlns:a16="http://schemas.microsoft.com/office/drawing/2014/main" id="{62FBC61B-6B5D-4B34-97B0-4A75080A54A9}"/>
              </a:ext>
            </a:extLst>
          </p:cNvPr>
          <p:cNvSpPr>
            <a:spLocks noChangeArrowheads="1"/>
          </p:cNvSpPr>
          <p:nvPr/>
        </p:nvSpPr>
        <p:spPr bwMode="auto">
          <a:xfrm>
            <a:off x="6256338" y="4598988"/>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2" name="Oval 45">
            <a:extLst>
              <a:ext uri="{FF2B5EF4-FFF2-40B4-BE49-F238E27FC236}">
                <a16:creationId xmlns="" xmlns:a16="http://schemas.microsoft.com/office/drawing/2014/main" id="{960D9249-3501-465F-BD1F-AEC5A19E610C}"/>
              </a:ext>
            </a:extLst>
          </p:cNvPr>
          <p:cNvSpPr>
            <a:spLocks noChangeArrowheads="1"/>
          </p:cNvSpPr>
          <p:nvPr/>
        </p:nvSpPr>
        <p:spPr bwMode="auto">
          <a:xfrm>
            <a:off x="6311900" y="4722813"/>
            <a:ext cx="58738"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3" name="Oval 46">
            <a:extLst>
              <a:ext uri="{FF2B5EF4-FFF2-40B4-BE49-F238E27FC236}">
                <a16:creationId xmlns="" xmlns:a16="http://schemas.microsoft.com/office/drawing/2014/main" id="{9E67EC49-AD20-415C-B747-965C9E9FA94D}"/>
              </a:ext>
            </a:extLst>
          </p:cNvPr>
          <p:cNvSpPr>
            <a:spLocks noChangeArrowheads="1"/>
          </p:cNvSpPr>
          <p:nvPr/>
        </p:nvSpPr>
        <p:spPr bwMode="auto">
          <a:xfrm>
            <a:off x="6219825" y="4725988"/>
            <a:ext cx="58738"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4" name="Oval 47">
            <a:extLst>
              <a:ext uri="{FF2B5EF4-FFF2-40B4-BE49-F238E27FC236}">
                <a16:creationId xmlns="" xmlns:a16="http://schemas.microsoft.com/office/drawing/2014/main" id="{46E2F0E4-3353-46A2-80EA-F5D2E2647DBE}"/>
              </a:ext>
            </a:extLst>
          </p:cNvPr>
          <p:cNvSpPr>
            <a:spLocks noChangeArrowheads="1"/>
          </p:cNvSpPr>
          <p:nvPr/>
        </p:nvSpPr>
        <p:spPr bwMode="auto">
          <a:xfrm>
            <a:off x="6442075" y="4559300"/>
            <a:ext cx="58738" cy="58738"/>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5" name="Oval 48">
            <a:extLst>
              <a:ext uri="{FF2B5EF4-FFF2-40B4-BE49-F238E27FC236}">
                <a16:creationId xmlns="" xmlns:a16="http://schemas.microsoft.com/office/drawing/2014/main" id="{45B14C9A-80C0-4E06-AA15-551279F9C3FA}"/>
              </a:ext>
            </a:extLst>
          </p:cNvPr>
          <p:cNvSpPr>
            <a:spLocks noChangeArrowheads="1"/>
          </p:cNvSpPr>
          <p:nvPr/>
        </p:nvSpPr>
        <p:spPr bwMode="auto">
          <a:xfrm>
            <a:off x="6507163" y="4748213"/>
            <a:ext cx="58737" cy="58737"/>
          </a:xfrm>
          <a:prstGeom prst="ellipse">
            <a:avLst/>
          </a:prstGeom>
          <a:solidFill>
            <a:srgbClr val="FFFF00"/>
          </a:solidFill>
          <a:ln w="9360">
            <a:solidFill>
              <a:srgbClr val="80808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266" name="Text Box 49">
            <a:extLst>
              <a:ext uri="{FF2B5EF4-FFF2-40B4-BE49-F238E27FC236}">
                <a16:creationId xmlns="" xmlns:a16="http://schemas.microsoft.com/office/drawing/2014/main" id="{49B424BA-1A38-414F-93F3-3318140C9FDF}"/>
              </a:ext>
            </a:extLst>
          </p:cNvPr>
          <p:cNvSpPr txBox="1">
            <a:spLocks noChangeArrowheads="1"/>
          </p:cNvSpPr>
          <p:nvPr/>
        </p:nvSpPr>
        <p:spPr bwMode="auto">
          <a:xfrm>
            <a:off x="5399088" y="939800"/>
            <a:ext cx="20542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Lagrangian</a:t>
            </a:r>
            <a:endParaRPr lang="en-US" sz="2800" dirty="0">
              <a:solidFill>
                <a:schemeClr val="tx1"/>
              </a:solidFill>
            </a:endParaRPr>
          </a:p>
        </p:txBody>
      </p:sp>
      <p:sp>
        <p:nvSpPr>
          <p:cNvPr id="9267" name="Text Box 50">
            <a:extLst>
              <a:ext uri="{FF2B5EF4-FFF2-40B4-BE49-F238E27FC236}">
                <a16:creationId xmlns="" xmlns:a16="http://schemas.microsoft.com/office/drawing/2014/main" id="{060FE638-7915-4C9F-90F9-CC8B328485A5}"/>
              </a:ext>
            </a:extLst>
          </p:cNvPr>
          <p:cNvSpPr txBox="1">
            <a:spLocks noChangeArrowheads="1"/>
          </p:cNvSpPr>
          <p:nvPr/>
        </p:nvSpPr>
        <p:spPr bwMode="auto">
          <a:xfrm>
            <a:off x="5480050" y="5894388"/>
            <a:ext cx="4144963"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spcAft>
                <a:spcPts val="1425"/>
              </a:spcAft>
              <a:buClrTx/>
              <a:defRPr/>
            </a:pPr>
            <a:r>
              <a:rPr lang="en-US" sz="1700" dirty="0">
                <a:solidFill>
                  <a:schemeClr val="tx1"/>
                </a:solidFill>
              </a:rPr>
              <a:t>LPDM can deal naturally with point sources</a:t>
            </a:r>
          </a:p>
          <a:p>
            <a:pPr defTabSz="456915" eaLnBrk="1">
              <a:spcAft>
                <a:spcPts val="1425"/>
              </a:spcAft>
              <a:buClrTx/>
              <a:defRPr/>
            </a:pPr>
            <a:r>
              <a:rPr lang="en-US" sz="1700" dirty="0">
                <a:solidFill>
                  <a:schemeClr val="tx1"/>
                </a:solidFill>
              </a:rPr>
              <a:t>The grid is only applied to output fields</a:t>
            </a:r>
          </a:p>
        </p:txBody>
      </p:sp>
      <p:sp>
        <p:nvSpPr>
          <p:cNvPr id="9268" name="Text Box 51">
            <a:extLst>
              <a:ext uri="{FF2B5EF4-FFF2-40B4-BE49-F238E27FC236}">
                <a16:creationId xmlns="" xmlns:a16="http://schemas.microsoft.com/office/drawing/2014/main" id="{5272A9F9-1F4C-4E7B-8302-38B015FEB52E}"/>
              </a:ext>
            </a:extLst>
          </p:cNvPr>
          <p:cNvSpPr txBox="1">
            <a:spLocks noChangeArrowheads="1"/>
          </p:cNvSpPr>
          <p:nvPr/>
        </p:nvSpPr>
        <p:spPr bwMode="auto">
          <a:xfrm>
            <a:off x="914400" y="5943600"/>
            <a:ext cx="3729038"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spcAft>
                <a:spcPts val="1425"/>
              </a:spcAft>
              <a:buClrTx/>
              <a:defRPr/>
            </a:pPr>
            <a:r>
              <a:rPr lang="en-US" sz="1700" dirty="0">
                <a:solidFill>
                  <a:schemeClr val="tx1"/>
                </a:solidFill>
              </a:rPr>
              <a:t>Immediate dilution in the grid cell</a:t>
            </a:r>
          </a:p>
          <a:p>
            <a:pPr defTabSz="456915" eaLnBrk="1">
              <a:spcAft>
                <a:spcPts val="1425"/>
              </a:spcAft>
              <a:buClrTx/>
              <a:defRPr/>
            </a:pPr>
            <a:r>
              <a:rPr lang="en-US" sz="1700" dirty="0">
                <a:solidFill>
                  <a:schemeClr val="tx1"/>
                </a:solidFill>
              </a:rPr>
              <a:t>Point source sub-model then needed</a:t>
            </a:r>
          </a:p>
        </p:txBody>
      </p:sp>
      <p:sp>
        <p:nvSpPr>
          <p:cNvPr id="53" name="Text Box 1">
            <a:extLst>
              <a:ext uri="{FF2B5EF4-FFF2-40B4-BE49-F238E27FC236}">
                <a16:creationId xmlns="" xmlns:a16="http://schemas.microsoft.com/office/drawing/2014/main" id="{06BF9ACF-9F27-4BAA-A640-5D384A650277}"/>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a:extLst>
              <a:ext uri="{FF2B5EF4-FFF2-40B4-BE49-F238E27FC236}">
                <a16:creationId xmlns="" xmlns:a16="http://schemas.microsoft.com/office/drawing/2014/main" id="{8EFD9C30-0082-4D4A-94C5-48465B9EDDD3}"/>
              </a:ext>
            </a:extLst>
          </p:cNvPr>
          <p:cNvSpPr>
            <a:spLocks noChangeArrowheads="1"/>
          </p:cNvSpPr>
          <p:nvPr/>
        </p:nvSpPr>
        <p:spPr bwMode="auto">
          <a:xfrm>
            <a:off x="481013" y="4645025"/>
            <a:ext cx="4787900" cy="1003300"/>
          </a:xfrm>
          <a:prstGeom prst="parallelogram">
            <a:avLst>
              <a:gd name="adj" fmla="val 94847"/>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44" name="Text Box 3">
            <a:extLst>
              <a:ext uri="{FF2B5EF4-FFF2-40B4-BE49-F238E27FC236}">
                <a16:creationId xmlns="" xmlns:a16="http://schemas.microsoft.com/office/drawing/2014/main" id="{007870C0-F4B3-4EC9-979B-1D7FA33F86A4}"/>
              </a:ext>
            </a:extLst>
          </p:cNvPr>
          <p:cNvSpPr txBox="1">
            <a:spLocks noChangeArrowheads="1"/>
          </p:cNvSpPr>
          <p:nvPr/>
        </p:nvSpPr>
        <p:spPr bwMode="auto">
          <a:xfrm>
            <a:off x="503238" y="939800"/>
            <a:ext cx="16224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1313" indent="-295275"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cs typeface="ＭＳ Ｐゴシック" charset="0"/>
              </a:defRPr>
            </a:lvl1pPr>
            <a:lvl2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2pPr>
            <a:lvl3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3pPr>
            <a:lvl4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4pPr>
            <a:lvl5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Eulerian</a:t>
            </a:r>
            <a:endParaRPr lang="en-US" sz="2800" dirty="0">
              <a:solidFill>
                <a:schemeClr val="tx1"/>
              </a:solidFill>
            </a:endParaRPr>
          </a:p>
        </p:txBody>
      </p:sp>
      <p:sp>
        <p:nvSpPr>
          <p:cNvPr id="10245" name="Line 4">
            <a:extLst>
              <a:ext uri="{FF2B5EF4-FFF2-40B4-BE49-F238E27FC236}">
                <a16:creationId xmlns="" xmlns:a16="http://schemas.microsoft.com/office/drawing/2014/main" id="{7CBA0888-8965-4ADA-A58E-D7880503242F}"/>
              </a:ext>
            </a:extLst>
          </p:cNvPr>
          <p:cNvSpPr>
            <a:spLocks noChangeShapeType="1"/>
          </p:cNvSpPr>
          <p:nvPr/>
        </p:nvSpPr>
        <p:spPr bwMode="auto">
          <a:xfrm>
            <a:off x="1411288" y="2771775"/>
            <a:ext cx="14287" cy="2295525"/>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46" name="AutoShape 5">
            <a:extLst>
              <a:ext uri="{FF2B5EF4-FFF2-40B4-BE49-F238E27FC236}">
                <a16:creationId xmlns="" xmlns:a16="http://schemas.microsoft.com/office/drawing/2014/main" id="{7A258556-2CED-4C8E-B2AC-5E703CA84C77}"/>
              </a:ext>
            </a:extLst>
          </p:cNvPr>
          <p:cNvSpPr>
            <a:spLocks noChangeArrowheads="1"/>
          </p:cNvSpPr>
          <p:nvPr/>
        </p:nvSpPr>
        <p:spPr bwMode="auto">
          <a:xfrm>
            <a:off x="194945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47" name="AutoShape 6">
            <a:extLst>
              <a:ext uri="{FF2B5EF4-FFF2-40B4-BE49-F238E27FC236}">
                <a16:creationId xmlns="" xmlns:a16="http://schemas.microsoft.com/office/drawing/2014/main" id="{4A5F8F9B-DE43-414C-A7D3-CC4496D51ADB}"/>
              </a:ext>
            </a:extLst>
          </p:cNvPr>
          <p:cNvSpPr>
            <a:spLocks noChangeArrowheads="1"/>
          </p:cNvSpPr>
          <p:nvPr/>
        </p:nvSpPr>
        <p:spPr bwMode="auto">
          <a:xfrm>
            <a:off x="2751138"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48" name="AutoShape 7">
            <a:extLst>
              <a:ext uri="{FF2B5EF4-FFF2-40B4-BE49-F238E27FC236}">
                <a16:creationId xmlns="" xmlns:a16="http://schemas.microsoft.com/office/drawing/2014/main" id="{42FA9EC2-584F-4EA8-BB32-6F2D53DA9ABF}"/>
              </a:ext>
            </a:extLst>
          </p:cNvPr>
          <p:cNvSpPr>
            <a:spLocks noChangeArrowheads="1"/>
          </p:cNvSpPr>
          <p:nvPr/>
        </p:nvSpPr>
        <p:spPr bwMode="auto">
          <a:xfrm>
            <a:off x="3551238"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49" name="AutoShape 8">
            <a:extLst>
              <a:ext uri="{FF2B5EF4-FFF2-40B4-BE49-F238E27FC236}">
                <a16:creationId xmlns="" xmlns:a16="http://schemas.microsoft.com/office/drawing/2014/main" id="{7B964C50-5E9F-4686-ACB6-DC160CB0CBAA}"/>
              </a:ext>
            </a:extLst>
          </p:cNvPr>
          <p:cNvSpPr>
            <a:spLocks noChangeArrowheads="1"/>
          </p:cNvSpPr>
          <p:nvPr/>
        </p:nvSpPr>
        <p:spPr bwMode="auto">
          <a:xfrm>
            <a:off x="1150938" y="354965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0" name="AutoShape 9">
            <a:extLst>
              <a:ext uri="{FF2B5EF4-FFF2-40B4-BE49-F238E27FC236}">
                <a16:creationId xmlns="" xmlns:a16="http://schemas.microsoft.com/office/drawing/2014/main" id="{D6E9979D-96B3-4596-B20B-37D53BECEED3}"/>
              </a:ext>
            </a:extLst>
          </p:cNvPr>
          <p:cNvSpPr>
            <a:spLocks noChangeArrowheads="1"/>
          </p:cNvSpPr>
          <p:nvPr/>
        </p:nvSpPr>
        <p:spPr bwMode="auto">
          <a:xfrm>
            <a:off x="1150938" y="431006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1" name="AutoShape 10">
            <a:extLst>
              <a:ext uri="{FF2B5EF4-FFF2-40B4-BE49-F238E27FC236}">
                <a16:creationId xmlns="" xmlns:a16="http://schemas.microsoft.com/office/drawing/2014/main" id="{D30D1D0E-2811-487F-8574-653E2E6980AE}"/>
              </a:ext>
            </a:extLst>
          </p:cNvPr>
          <p:cNvSpPr>
            <a:spLocks noChangeArrowheads="1"/>
          </p:cNvSpPr>
          <p:nvPr/>
        </p:nvSpPr>
        <p:spPr bwMode="auto">
          <a:xfrm>
            <a:off x="1949450" y="354965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2" name="AutoShape 11">
            <a:extLst>
              <a:ext uri="{FF2B5EF4-FFF2-40B4-BE49-F238E27FC236}">
                <a16:creationId xmlns="" xmlns:a16="http://schemas.microsoft.com/office/drawing/2014/main" id="{E1139800-7EEC-4B22-8768-590C912793E4}"/>
              </a:ext>
            </a:extLst>
          </p:cNvPr>
          <p:cNvSpPr>
            <a:spLocks noChangeArrowheads="1"/>
          </p:cNvSpPr>
          <p:nvPr/>
        </p:nvSpPr>
        <p:spPr bwMode="auto">
          <a:xfrm>
            <a:off x="2751138" y="354965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3" name="AutoShape 12">
            <a:extLst>
              <a:ext uri="{FF2B5EF4-FFF2-40B4-BE49-F238E27FC236}">
                <a16:creationId xmlns="" xmlns:a16="http://schemas.microsoft.com/office/drawing/2014/main" id="{0B6D8EE4-BA37-4DF1-B0C4-174104F88736}"/>
              </a:ext>
            </a:extLst>
          </p:cNvPr>
          <p:cNvSpPr>
            <a:spLocks noChangeArrowheads="1"/>
          </p:cNvSpPr>
          <p:nvPr/>
        </p:nvSpPr>
        <p:spPr bwMode="auto">
          <a:xfrm>
            <a:off x="3551238" y="3549650"/>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4" name="AutoShape 13">
            <a:extLst>
              <a:ext uri="{FF2B5EF4-FFF2-40B4-BE49-F238E27FC236}">
                <a16:creationId xmlns="" xmlns:a16="http://schemas.microsoft.com/office/drawing/2014/main" id="{E014E1B0-FB67-4AF0-B09D-1466BCA07726}"/>
              </a:ext>
            </a:extLst>
          </p:cNvPr>
          <p:cNvSpPr>
            <a:spLocks noChangeArrowheads="1"/>
          </p:cNvSpPr>
          <p:nvPr/>
        </p:nvSpPr>
        <p:spPr bwMode="auto">
          <a:xfrm>
            <a:off x="1150938"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5" name="AutoShape 14">
            <a:extLst>
              <a:ext uri="{FF2B5EF4-FFF2-40B4-BE49-F238E27FC236}">
                <a16:creationId xmlns="" xmlns:a16="http://schemas.microsoft.com/office/drawing/2014/main" id="{8E581864-8278-4B9C-B6CD-B1D58D198F8C}"/>
              </a:ext>
            </a:extLst>
          </p:cNvPr>
          <p:cNvSpPr>
            <a:spLocks noChangeArrowheads="1"/>
          </p:cNvSpPr>
          <p:nvPr/>
        </p:nvSpPr>
        <p:spPr bwMode="auto">
          <a:xfrm>
            <a:off x="194945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6" name="AutoShape 15">
            <a:extLst>
              <a:ext uri="{FF2B5EF4-FFF2-40B4-BE49-F238E27FC236}">
                <a16:creationId xmlns="" xmlns:a16="http://schemas.microsoft.com/office/drawing/2014/main" id="{1C9AE027-7326-4BD1-BA65-417FE5B56254}"/>
              </a:ext>
            </a:extLst>
          </p:cNvPr>
          <p:cNvSpPr>
            <a:spLocks noChangeArrowheads="1"/>
          </p:cNvSpPr>
          <p:nvPr/>
        </p:nvSpPr>
        <p:spPr bwMode="auto">
          <a:xfrm>
            <a:off x="2751138"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7" name="AutoShape 16">
            <a:extLst>
              <a:ext uri="{FF2B5EF4-FFF2-40B4-BE49-F238E27FC236}">
                <a16:creationId xmlns="" xmlns:a16="http://schemas.microsoft.com/office/drawing/2014/main" id="{E12BF3BD-0852-4A1A-B4DA-BCD19EAA132A}"/>
              </a:ext>
            </a:extLst>
          </p:cNvPr>
          <p:cNvSpPr>
            <a:spLocks noChangeArrowheads="1"/>
          </p:cNvSpPr>
          <p:nvPr/>
        </p:nvSpPr>
        <p:spPr bwMode="auto">
          <a:xfrm>
            <a:off x="3551238"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58" name="Line 17">
            <a:extLst>
              <a:ext uri="{FF2B5EF4-FFF2-40B4-BE49-F238E27FC236}">
                <a16:creationId xmlns="" xmlns:a16="http://schemas.microsoft.com/office/drawing/2014/main" id="{B29E680B-86C2-4483-847F-74582948D98C}"/>
              </a:ext>
            </a:extLst>
          </p:cNvPr>
          <p:cNvSpPr>
            <a:spLocks noChangeShapeType="1"/>
          </p:cNvSpPr>
          <p:nvPr/>
        </p:nvSpPr>
        <p:spPr bwMode="auto">
          <a:xfrm flipV="1">
            <a:off x="1154113" y="5021263"/>
            <a:ext cx="274637" cy="3349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59" name="Line 18">
            <a:extLst>
              <a:ext uri="{FF2B5EF4-FFF2-40B4-BE49-F238E27FC236}">
                <a16:creationId xmlns="" xmlns:a16="http://schemas.microsoft.com/office/drawing/2014/main" id="{ACD5D9FE-9DD2-4248-8B83-BD2A595725F1}"/>
              </a:ext>
            </a:extLst>
          </p:cNvPr>
          <p:cNvSpPr>
            <a:spLocks noChangeShapeType="1"/>
          </p:cNvSpPr>
          <p:nvPr/>
        </p:nvSpPr>
        <p:spPr bwMode="auto">
          <a:xfrm flipH="1">
            <a:off x="1373188" y="5067300"/>
            <a:ext cx="327025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60" name="AutoShape 19">
            <a:extLst>
              <a:ext uri="{FF2B5EF4-FFF2-40B4-BE49-F238E27FC236}">
                <a16:creationId xmlns="" xmlns:a16="http://schemas.microsoft.com/office/drawing/2014/main" id="{5D1418E0-D285-4875-840B-013FD6A8C074}"/>
              </a:ext>
            </a:extLst>
          </p:cNvPr>
          <p:cNvSpPr>
            <a:spLocks noChangeArrowheads="1"/>
          </p:cNvSpPr>
          <p:nvPr/>
        </p:nvSpPr>
        <p:spPr bwMode="auto">
          <a:xfrm>
            <a:off x="4837113" y="4635500"/>
            <a:ext cx="4787900" cy="1003300"/>
          </a:xfrm>
          <a:prstGeom prst="parallelogram">
            <a:avLst>
              <a:gd name="adj" fmla="val 94847"/>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1" name="Line 20">
            <a:extLst>
              <a:ext uri="{FF2B5EF4-FFF2-40B4-BE49-F238E27FC236}">
                <a16:creationId xmlns="" xmlns:a16="http://schemas.microsoft.com/office/drawing/2014/main" id="{17878295-81E5-46B7-B1D7-14849E768363}"/>
              </a:ext>
            </a:extLst>
          </p:cNvPr>
          <p:cNvSpPr>
            <a:spLocks noChangeShapeType="1"/>
          </p:cNvSpPr>
          <p:nvPr/>
        </p:nvSpPr>
        <p:spPr bwMode="auto">
          <a:xfrm>
            <a:off x="5767388" y="2773363"/>
            <a:ext cx="14287" cy="2295525"/>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62" name="AutoShape 21">
            <a:extLst>
              <a:ext uri="{FF2B5EF4-FFF2-40B4-BE49-F238E27FC236}">
                <a16:creationId xmlns="" xmlns:a16="http://schemas.microsoft.com/office/drawing/2014/main" id="{28D24D7E-1349-46EC-B332-986B746A9FDB}"/>
              </a:ext>
            </a:extLst>
          </p:cNvPr>
          <p:cNvSpPr>
            <a:spLocks noChangeArrowheads="1"/>
          </p:cNvSpPr>
          <p:nvPr/>
        </p:nvSpPr>
        <p:spPr bwMode="auto">
          <a:xfrm>
            <a:off x="6297613"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3" name="AutoShape 22">
            <a:extLst>
              <a:ext uri="{FF2B5EF4-FFF2-40B4-BE49-F238E27FC236}">
                <a16:creationId xmlns="" xmlns:a16="http://schemas.microsoft.com/office/drawing/2014/main" id="{2CB75F42-D63E-4928-8B70-C5B0B4C2B6BE}"/>
              </a:ext>
            </a:extLst>
          </p:cNvPr>
          <p:cNvSpPr>
            <a:spLocks noChangeArrowheads="1"/>
          </p:cNvSpPr>
          <p:nvPr/>
        </p:nvSpPr>
        <p:spPr bwMode="auto">
          <a:xfrm>
            <a:off x="709930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4" name="AutoShape 23">
            <a:extLst>
              <a:ext uri="{FF2B5EF4-FFF2-40B4-BE49-F238E27FC236}">
                <a16:creationId xmlns="" xmlns:a16="http://schemas.microsoft.com/office/drawing/2014/main" id="{FE9ACD29-B03F-4F25-B735-CE1EA9ECF84D}"/>
              </a:ext>
            </a:extLst>
          </p:cNvPr>
          <p:cNvSpPr>
            <a:spLocks noChangeArrowheads="1"/>
          </p:cNvSpPr>
          <p:nvPr/>
        </p:nvSpPr>
        <p:spPr bwMode="auto">
          <a:xfrm>
            <a:off x="789940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5" name="AutoShape 24">
            <a:extLst>
              <a:ext uri="{FF2B5EF4-FFF2-40B4-BE49-F238E27FC236}">
                <a16:creationId xmlns="" xmlns:a16="http://schemas.microsoft.com/office/drawing/2014/main" id="{3BEC1607-F6F5-49A3-8C00-BBB5302C7CE1}"/>
              </a:ext>
            </a:extLst>
          </p:cNvPr>
          <p:cNvSpPr>
            <a:spLocks noChangeArrowheads="1"/>
          </p:cNvSpPr>
          <p:nvPr/>
        </p:nvSpPr>
        <p:spPr bwMode="auto">
          <a:xfrm>
            <a:off x="5505450"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6" name="AutoShape 25">
            <a:extLst>
              <a:ext uri="{FF2B5EF4-FFF2-40B4-BE49-F238E27FC236}">
                <a16:creationId xmlns="" xmlns:a16="http://schemas.microsoft.com/office/drawing/2014/main" id="{37963FCB-C4F1-4C00-B27A-AE28CD942C5A}"/>
              </a:ext>
            </a:extLst>
          </p:cNvPr>
          <p:cNvSpPr>
            <a:spLocks noChangeArrowheads="1"/>
          </p:cNvSpPr>
          <p:nvPr/>
        </p:nvSpPr>
        <p:spPr bwMode="auto">
          <a:xfrm>
            <a:off x="550545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7" name="AutoShape 26">
            <a:extLst>
              <a:ext uri="{FF2B5EF4-FFF2-40B4-BE49-F238E27FC236}">
                <a16:creationId xmlns="" xmlns:a16="http://schemas.microsoft.com/office/drawing/2014/main" id="{6A7BB20B-59E6-43DE-B347-9B3D75B17715}"/>
              </a:ext>
            </a:extLst>
          </p:cNvPr>
          <p:cNvSpPr>
            <a:spLocks noChangeArrowheads="1"/>
          </p:cNvSpPr>
          <p:nvPr/>
        </p:nvSpPr>
        <p:spPr bwMode="auto">
          <a:xfrm>
            <a:off x="6297613"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8" name="AutoShape 27">
            <a:extLst>
              <a:ext uri="{FF2B5EF4-FFF2-40B4-BE49-F238E27FC236}">
                <a16:creationId xmlns="" xmlns:a16="http://schemas.microsoft.com/office/drawing/2014/main" id="{990F1C5F-0EB8-4195-9098-ED380E62150B}"/>
              </a:ext>
            </a:extLst>
          </p:cNvPr>
          <p:cNvSpPr>
            <a:spLocks noChangeArrowheads="1"/>
          </p:cNvSpPr>
          <p:nvPr/>
        </p:nvSpPr>
        <p:spPr bwMode="auto">
          <a:xfrm>
            <a:off x="7099300"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69" name="AutoShape 28">
            <a:extLst>
              <a:ext uri="{FF2B5EF4-FFF2-40B4-BE49-F238E27FC236}">
                <a16:creationId xmlns="" xmlns:a16="http://schemas.microsoft.com/office/drawing/2014/main" id="{E17F67A9-AF8C-42FB-B7F3-1A7C9E983942}"/>
              </a:ext>
            </a:extLst>
          </p:cNvPr>
          <p:cNvSpPr>
            <a:spLocks noChangeArrowheads="1"/>
          </p:cNvSpPr>
          <p:nvPr/>
        </p:nvSpPr>
        <p:spPr bwMode="auto">
          <a:xfrm>
            <a:off x="7899400"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0" name="AutoShape 29">
            <a:extLst>
              <a:ext uri="{FF2B5EF4-FFF2-40B4-BE49-F238E27FC236}">
                <a16:creationId xmlns="" xmlns:a16="http://schemas.microsoft.com/office/drawing/2014/main" id="{9CFA25B8-6236-4933-B288-2554CF636F35}"/>
              </a:ext>
            </a:extLst>
          </p:cNvPr>
          <p:cNvSpPr>
            <a:spLocks noChangeArrowheads="1"/>
          </p:cNvSpPr>
          <p:nvPr/>
        </p:nvSpPr>
        <p:spPr bwMode="auto">
          <a:xfrm>
            <a:off x="550545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1" name="AutoShape 30">
            <a:extLst>
              <a:ext uri="{FF2B5EF4-FFF2-40B4-BE49-F238E27FC236}">
                <a16:creationId xmlns="" xmlns:a16="http://schemas.microsoft.com/office/drawing/2014/main" id="{F1ED63A6-C0DB-47C3-BAB1-56C63FE2A8E4}"/>
              </a:ext>
            </a:extLst>
          </p:cNvPr>
          <p:cNvSpPr>
            <a:spLocks noChangeArrowheads="1"/>
          </p:cNvSpPr>
          <p:nvPr/>
        </p:nvSpPr>
        <p:spPr bwMode="auto">
          <a:xfrm>
            <a:off x="6297613"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2" name="AutoShape 31">
            <a:extLst>
              <a:ext uri="{FF2B5EF4-FFF2-40B4-BE49-F238E27FC236}">
                <a16:creationId xmlns="" xmlns:a16="http://schemas.microsoft.com/office/drawing/2014/main" id="{701D058E-9CAD-4C16-828A-D54724E15ED5}"/>
              </a:ext>
            </a:extLst>
          </p:cNvPr>
          <p:cNvSpPr>
            <a:spLocks noChangeArrowheads="1"/>
          </p:cNvSpPr>
          <p:nvPr/>
        </p:nvSpPr>
        <p:spPr bwMode="auto">
          <a:xfrm>
            <a:off x="709930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3" name="AutoShape 32">
            <a:extLst>
              <a:ext uri="{FF2B5EF4-FFF2-40B4-BE49-F238E27FC236}">
                <a16:creationId xmlns="" xmlns:a16="http://schemas.microsoft.com/office/drawing/2014/main" id="{0C20DFA0-FDE4-41C5-A0C7-C6742615F72D}"/>
              </a:ext>
            </a:extLst>
          </p:cNvPr>
          <p:cNvSpPr>
            <a:spLocks noChangeArrowheads="1"/>
          </p:cNvSpPr>
          <p:nvPr/>
        </p:nvSpPr>
        <p:spPr bwMode="auto">
          <a:xfrm>
            <a:off x="789940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4" name="Line 33">
            <a:extLst>
              <a:ext uri="{FF2B5EF4-FFF2-40B4-BE49-F238E27FC236}">
                <a16:creationId xmlns="" xmlns:a16="http://schemas.microsoft.com/office/drawing/2014/main" id="{FF7041AB-7816-4AB1-BC75-E5253E79FCD1}"/>
              </a:ext>
            </a:extLst>
          </p:cNvPr>
          <p:cNvSpPr>
            <a:spLocks noChangeShapeType="1"/>
          </p:cNvSpPr>
          <p:nvPr/>
        </p:nvSpPr>
        <p:spPr bwMode="auto">
          <a:xfrm flipV="1">
            <a:off x="5510213" y="5021263"/>
            <a:ext cx="274637" cy="3349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75" name="Line 34">
            <a:extLst>
              <a:ext uri="{FF2B5EF4-FFF2-40B4-BE49-F238E27FC236}">
                <a16:creationId xmlns="" xmlns:a16="http://schemas.microsoft.com/office/drawing/2014/main" id="{D5CF0E4D-88DD-452D-A2C2-8DE531FAC3D3}"/>
              </a:ext>
            </a:extLst>
          </p:cNvPr>
          <p:cNvSpPr>
            <a:spLocks noChangeShapeType="1"/>
          </p:cNvSpPr>
          <p:nvPr/>
        </p:nvSpPr>
        <p:spPr bwMode="auto">
          <a:xfrm flipH="1">
            <a:off x="5729288" y="5067300"/>
            <a:ext cx="327025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276" name="Oval 35">
            <a:extLst>
              <a:ext uri="{FF2B5EF4-FFF2-40B4-BE49-F238E27FC236}">
                <a16:creationId xmlns="" xmlns:a16="http://schemas.microsoft.com/office/drawing/2014/main" id="{449C3422-236B-4B06-B43D-9ABA4EA23C4A}"/>
              </a:ext>
            </a:extLst>
          </p:cNvPr>
          <p:cNvSpPr>
            <a:spLocks noChangeArrowheads="1"/>
          </p:cNvSpPr>
          <p:nvPr/>
        </p:nvSpPr>
        <p:spPr bwMode="auto">
          <a:xfrm>
            <a:off x="6105525" y="4470400"/>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7" name="Oval 36">
            <a:extLst>
              <a:ext uri="{FF2B5EF4-FFF2-40B4-BE49-F238E27FC236}">
                <a16:creationId xmlns="" xmlns:a16="http://schemas.microsoft.com/office/drawing/2014/main" id="{A241B8F6-1925-4E63-A06C-125F1CC3F296}"/>
              </a:ext>
            </a:extLst>
          </p:cNvPr>
          <p:cNvSpPr>
            <a:spLocks noChangeArrowheads="1"/>
          </p:cNvSpPr>
          <p:nvPr/>
        </p:nvSpPr>
        <p:spPr bwMode="auto">
          <a:xfrm>
            <a:off x="6184900" y="441642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8" name="Oval 37">
            <a:extLst>
              <a:ext uri="{FF2B5EF4-FFF2-40B4-BE49-F238E27FC236}">
                <a16:creationId xmlns="" xmlns:a16="http://schemas.microsoft.com/office/drawing/2014/main" id="{0F789D77-A767-4EEA-A2EB-65B0932EA422}"/>
              </a:ext>
            </a:extLst>
          </p:cNvPr>
          <p:cNvSpPr>
            <a:spLocks noChangeArrowheads="1"/>
          </p:cNvSpPr>
          <p:nvPr/>
        </p:nvSpPr>
        <p:spPr bwMode="auto">
          <a:xfrm>
            <a:off x="6311900" y="435927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79" name="Oval 38">
            <a:extLst>
              <a:ext uri="{FF2B5EF4-FFF2-40B4-BE49-F238E27FC236}">
                <a16:creationId xmlns="" xmlns:a16="http://schemas.microsoft.com/office/drawing/2014/main" id="{F61B2EBB-C978-439F-8D6D-B17FCF6D2FEC}"/>
              </a:ext>
            </a:extLst>
          </p:cNvPr>
          <p:cNvSpPr>
            <a:spLocks noChangeArrowheads="1"/>
          </p:cNvSpPr>
          <p:nvPr/>
        </p:nvSpPr>
        <p:spPr bwMode="auto">
          <a:xfrm>
            <a:off x="6219825" y="443547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0" name="Oval 39">
            <a:extLst>
              <a:ext uri="{FF2B5EF4-FFF2-40B4-BE49-F238E27FC236}">
                <a16:creationId xmlns="" xmlns:a16="http://schemas.microsoft.com/office/drawing/2014/main" id="{04412E4C-7A32-47F1-844C-CDDC1A505961}"/>
              </a:ext>
            </a:extLst>
          </p:cNvPr>
          <p:cNvSpPr>
            <a:spLocks noChangeArrowheads="1"/>
          </p:cNvSpPr>
          <p:nvPr/>
        </p:nvSpPr>
        <p:spPr bwMode="auto">
          <a:xfrm>
            <a:off x="6334125" y="4268788"/>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1" name="Oval 40">
            <a:extLst>
              <a:ext uri="{FF2B5EF4-FFF2-40B4-BE49-F238E27FC236}">
                <a16:creationId xmlns="" xmlns:a16="http://schemas.microsoft.com/office/drawing/2014/main" id="{02F4FDBC-E150-4750-81BE-D6661C98F246}"/>
              </a:ext>
            </a:extLst>
          </p:cNvPr>
          <p:cNvSpPr>
            <a:spLocks noChangeArrowheads="1"/>
          </p:cNvSpPr>
          <p:nvPr/>
        </p:nvSpPr>
        <p:spPr bwMode="auto">
          <a:xfrm>
            <a:off x="6507163" y="4349750"/>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2" name="Text Box 41">
            <a:extLst>
              <a:ext uri="{FF2B5EF4-FFF2-40B4-BE49-F238E27FC236}">
                <a16:creationId xmlns="" xmlns:a16="http://schemas.microsoft.com/office/drawing/2014/main" id="{5C51F6F4-E341-469F-8AE9-C62E6B73C217}"/>
              </a:ext>
            </a:extLst>
          </p:cNvPr>
          <p:cNvSpPr txBox="1">
            <a:spLocks noChangeArrowheads="1"/>
          </p:cNvSpPr>
          <p:nvPr/>
        </p:nvSpPr>
        <p:spPr bwMode="auto">
          <a:xfrm>
            <a:off x="5399088" y="939800"/>
            <a:ext cx="20542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Lagrangian</a:t>
            </a:r>
            <a:endParaRPr lang="en-US" sz="2800" dirty="0">
              <a:solidFill>
                <a:schemeClr val="tx1"/>
              </a:solidFill>
            </a:endParaRPr>
          </a:p>
        </p:txBody>
      </p:sp>
      <p:grpSp>
        <p:nvGrpSpPr>
          <p:cNvPr id="9258" name="Group 42">
            <a:extLst>
              <a:ext uri="{FF2B5EF4-FFF2-40B4-BE49-F238E27FC236}">
                <a16:creationId xmlns="" xmlns:a16="http://schemas.microsoft.com/office/drawing/2014/main" id="{D86B14FE-9243-40C5-AD40-48777DEF88B7}"/>
              </a:ext>
            </a:extLst>
          </p:cNvPr>
          <p:cNvGrpSpPr>
            <a:grpSpLocks/>
          </p:cNvGrpSpPr>
          <p:nvPr/>
        </p:nvGrpSpPr>
        <p:grpSpPr bwMode="auto">
          <a:xfrm>
            <a:off x="5822950" y="4641850"/>
            <a:ext cx="304800" cy="681038"/>
            <a:chOff x="3668" y="2924"/>
            <a:chExt cx="192" cy="429"/>
          </a:xfrm>
        </p:grpSpPr>
        <p:sp>
          <p:nvSpPr>
            <p:cNvPr id="10320" name="Line 43">
              <a:extLst>
                <a:ext uri="{FF2B5EF4-FFF2-40B4-BE49-F238E27FC236}">
                  <a16:creationId xmlns="" xmlns:a16="http://schemas.microsoft.com/office/drawing/2014/main" id="{482C8670-B635-473B-8EFB-B398F84A0D5B}"/>
                </a:ext>
              </a:extLst>
            </p:cNvPr>
            <p:cNvSpPr>
              <a:spLocks noChangeShapeType="1"/>
            </p:cNvSpPr>
            <p:nvPr/>
          </p:nvSpPr>
          <p:spPr bwMode="auto">
            <a:xfrm flipH="1" flipV="1">
              <a:off x="3732" y="2924"/>
              <a:ext cx="129" cy="43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1" name="Line 44">
              <a:extLst>
                <a:ext uri="{FF2B5EF4-FFF2-40B4-BE49-F238E27FC236}">
                  <a16:creationId xmlns="" xmlns:a16="http://schemas.microsoft.com/office/drawing/2014/main" id="{DF60AE4D-7A85-4C91-90A7-77EE046F8B45}"/>
                </a:ext>
              </a:extLst>
            </p:cNvPr>
            <p:cNvSpPr>
              <a:spLocks noChangeShapeType="1"/>
            </p:cNvSpPr>
            <p:nvPr/>
          </p:nvSpPr>
          <p:spPr bwMode="auto">
            <a:xfrm flipV="1">
              <a:off x="3696" y="2923"/>
              <a:ext cx="62" cy="418"/>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2" name="Line 45">
              <a:extLst>
                <a:ext uri="{FF2B5EF4-FFF2-40B4-BE49-F238E27FC236}">
                  <a16:creationId xmlns="" xmlns:a16="http://schemas.microsoft.com/office/drawing/2014/main" id="{70AC4F85-3403-417E-BEFC-50D11C659B39}"/>
                </a:ext>
              </a:extLst>
            </p:cNvPr>
            <p:cNvSpPr>
              <a:spLocks noChangeShapeType="1"/>
            </p:cNvSpPr>
            <p:nvPr/>
          </p:nvSpPr>
          <p:spPr bwMode="auto">
            <a:xfrm>
              <a:off x="3739" y="3077"/>
              <a:ext cx="41"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3" name="Line 46">
              <a:extLst>
                <a:ext uri="{FF2B5EF4-FFF2-40B4-BE49-F238E27FC236}">
                  <a16:creationId xmlns="" xmlns:a16="http://schemas.microsoft.com/office/drawing/2014/main" id="{BD984DAE-43FD-44A9-A2D7-92D74515F045}"/>
                </a:ext>
              </a:extLst>
            </p:cNvPr>
            <p:cNvSpPr>
              <a:spLocks noChangeShapeType="1"/>
            </p:cNvSpPr>
            <p:nvPr/>
          </p:nvSpPr>
          <p:spPr bwMode="auto">
            <a:xfrm>
              <a:off x="3737" y="3111"/>
              <a:ext cx="54"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4" name="Line 47">
              <a:extLst>
                <a:ext uri="{FF2B5EF4-FFF2-40B4-BE49-F238E27FC236}">
                  <a16:creationId xmlns="" xmlns:a16="http://schemas.microsoft.com/office/drawing/2014/main" id="{31809E30-5E66-4DD5-A230-7354155320B3}"/>
                </a:ext>
              </a:extLst>
            </p:cNvPr>
            <p:cNvSpPr>
              <a:spLocks noChangeShapeType="1"/>
            </p:cNvSpPr>
            <p:nvPr/>
          </p:nvSpPr>
          <p:spPr bwMode="auto">
            <a:xfrm>
              <a:off x="3726" y="3145"/>
              <a:ext cx="66"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5" name="Line 48">
              <a:extLst>
                <a:ext uri="{FF2B5EF4-FFF2-40B4-BE49-F238E27FC236}">
                  <a16:creationId xmlns="" xmlns:a16="http://schemas.microsoft.com/office/drawing/2014/main" id="{31474642-E941-4906-B8B2-47F732EF15FE}"/>
                </a:ext>
              </a:extLst>
            </p:cNvPr>
            <p:cNvSpPr>
              <a:spLocks noChangeShapeType="1"/>
            </p:cNvSpPr>
            <p:nvPr/>
          </p:nvSpPr>
          <p:spPr bwMode="auto">
            <a:xfrm>
              <a:off x="3722" y="3179"/>
              <a:ext cx="75"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6" name="Line 49">
              <a:extLst>
                <a:ext uri="{FF2B5EF4-FFF2-40B4-BE49-F238E27FC236}">
                  <a16:creationId xmlns="" xmlns:a16="http://schemas.microsoft.com/office/drawing/2014/main" id="{F1F83BC5-9801-43CC-99F3-26ECA23DCC71}"/>
                </a:ext>
              </a:extLst>
            </p:cNvPr>
            <p:cNvSpPr>
              <a:spLocks noChangeShapeType="1"/>
            </p:cNvSpPr>
            <p:nvPr/>
          </p:nvSpPr>
          <p:spPr bwMode="auto">
            <a:xfrm>
              <a:off x="3719" y="3211"/>
              <a:ext cx="85"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7" name="Line 50">
              <a:extLst>
                <a:ext uri="{FF2B5EF4-FFF2-40B4-BE49-F238E27FC236}">
                  <a16:creationId xmlns="" xmlns:a16="http://schemas.microsoft.com/office/drawing/2014/main" id="{BE8B8A1D-8E57-447B-8DD1-66B7A6981D5A}"/>
                </a:ext>
              </a:extLst>
            </p:cNvPr>
            <p:cNvSpPr>
              <a:spLocks noChangeShapeType="1"/>
            </p:cNvSpPr>
            <p:nvPr/>
          </p:nvSpPr>
          <p:spPr bwMode="auto">
            <a:xfrm>
              <a:off x="3712" y="3244"/>
              <a:ext cx="98"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0328" name="Line 51">
              <a:extLst>
                <a:ext uri="{FF2B5EF4-FFF2-40B4-BE49-F238E27FC236}">
                  <a16:creationId xmlns="" xmlns:a16="http://schemas.microsoft.com/office/drawing/2014/main" id="{54599923-893B-4FD5-864F-DBE337D4BEF1}"/>
                </a:ext>
              </a:extLst>
            </p:cNvPr>
            <p:cNvSpPr>
              <a:spLocks noChangeShapeType="1"/>
            </p:cNvSpPr>
            <p:nvPr/>
          </p:nvSpPr>
          <p:spPr bwMode="auto">
            <a:xfrm>
              <a:off x="3701" y="3279"/>
              <a:ext cx="117" cy="0"/>
            </a:xfrm>
            <a:prstGeom prst="line">
              <a:avLst/>
            </a:prstGeom>
            <a:noFill/>
            <a:ln w="18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9305" name="Freeform 52">
              <a:extLst>
                <a:ext uri="{FF2B5EF4-FFF2-40B4-BE49-F238E27FC236}">
                  <a16:creationId xmlns="" xmlns:a16="http://schemas.microsoft.com/office/drawing/2014/main" id="{F4F74386-40E3-4808-B52F-BB8EC2590D77}"/>
                </a:ext>
              </a:extLst>
            </p:cNvPr>
            <p:cNvSpPr>
              <a:spLocks noChangeArrowheads="1"/>
            </p:cNvSpPr>
            <p:nvPr/>
          </p:nvSpPr>
          <p:spPr bwMode="auto">
            <a:xfrm>
              <a:off x="3668" y="3298"/>
              <a:ext cx="178" cy="33"/>
            </a:xfrm>
            <a:custGeom>
              <a:avLst/>
              <a:gdLst>
                <a:gd name="T0" fmla="*/ 0 w 815"/>
                <a:gd name="T1" fmla="*/ 0 h 163"/>
                <a:gd name="T2" fmla="*/ 0 w 815"/>
                <a:gd name="T3" fmla="*/ 0 h 163"/>
                <a:gd name="T4" fmla="*/ 0 w 815"/>
                <a:gd name="T5" fmla="*/ 0 h 163"/>
                <a:gd name="T6" fmla="*/ 0 w 815"/>
                <a:gd name="T7" fmla="*/ 0 h 163"/>
                <a:gd name="T8" fmla="*/ 0 w 815"/>
                <a:gd name="T9" fmla="*/ 0 h 163"/>
                <a:gd name="T10" fmla="*/ 0 w 815"/>
                <a:gd name="T11" fmla="*/ 0 h 163"/>
                <a:gd name="T12" fmla="*/ 0 w 815"/>
                <a:gd name="T13" fmla="*/ 0 h 163"/>
                <a:gd name="T14" fmla="*/ 0 w 815"/>
                <a:gd name="T15" fmla="*/ 0 h 163"/>
                <a:gd name="T16" fmla="*/ 0 w 815"/>
                <a:gd name="T17" fmla="*/ 0 h 163"/>
                <a:gd name="T18" fmla="*/ 0 w 815"/>
                <a:gd name="T19" fmla="*/ 0 h 163"/>
                <a:gd name="T20" fmla="*/ 0 w 815"/>
                <a:gd name="T21" fmla="*/ 0 h 163"/>
                <a:gd name="T22" fmla="*/ 0 w 815"/>
                <a:gd name="T23" fmla="*/ 0 h 163"/>
                <a:gd name="T24" fmla="*/ 0 w 815"/>
                <a:gd name="T25" fmla="*/ 0 h 163"/>
                <a:gd name="T26" fmla="*/ 0 w 815"/>
                <a:gd name="T27" fmla="*/ 0 h 163"/>
                <a:gd name="T28" fmla="*/ 0 w 815"/>
                <a:gd name="T29" fmla="*/ 0 h 163"/>
                <a:gd name="T30" fmla="*/ 0 w 815"/>
                <a:gd name="T31" fmla="*/ 0 h 163"/>
                <a:gd name="T32" fmla="*/ 0 w 815"/>
                <a:gd name="T33" fmla="*/ 0 h 163"/>
                <a:gd name="T34" fmla="*/ 0 w 815"/>
                <a:gd name="T35" fmla="*/ 0 h 163"/>
                <a:gd name="T36" fmla="*/ 0 w 815"/>
                <a:gd name="T37" fmla="*/ 0 h 163"/>
                <a:gd name="T38" fmla="*/ 0 w 815"/>
                <a:gd name="T39" fmla="*/ 0 h 163"/>
                <a:gd name="T40" fmla="*/ 0 w 815"/>
                <a:gd name="T41" fmla="*/ 0 h 1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15" h="163">
                  <a:moveTo>
                    <a:pt x="0" y="148"/>
                  </a:moveTo>
                  <a:lnTo>
                    <a:pt x="18" y="139"/>
                  </a:lnTo>
                  <a:lnTo>
                    <a:pt x="37" y="65"/>
                  </a:lnTo>
                  <a:lnTo>
                    <a:pt x="120" y="111"/>
                  </a:lnTo>
                  <a:lnTo>
                    <a:pt x="203" y="60"/>
                  </a:lnTo>
                  <a:lnTo>
                    <a:pt x="236" y="153"/>
                  </a:lnTo>
                  <a:lnTo>
                    <a:pt x="263" y="32"/>
                  </a:lnTo>
                  <a:lnTo>
                    <a:pt x="365" y="134"/>
                  </a:lnTo>
                  <a:lnTo>
                    <a:pt x="421" y="65"/>
                  </a:lnTo>
                  <a:lnTo>
                    <a:pt x="430" y="153"/>
                  </a:lnTo>
                  <a:lnTo>
                    <a:pt x="467" y="28"/>
                  </a:lnTo>
                  <a:lnTo>
                    <a:pt x="472" y="139"/>
                  </a:lnTo>
                  <a:lnTo>
                    <a:pt x="532" y="93"/>
                  </a:lnTo>
                  <a:lnTo>
                    <a:pt x="536" y="139"/>
                  </a:lnTo>
                  <a:lnTo>
                    <a:pt x="550" y="19"/>
                  </a:lnTo>
                  <a:lnTo>
                    <a:pt x="601" y="148"/>
                  </a:lnTo>
                  <a:lnTo>
                    <a:pt x="671" y="74"/>
                  </a:lnTo>
                  <a:lnTo>
                    <a:pt x="716" y="134"/>
                  </a:lnTo>
                  <a:lnTo>
                    <a:pt x="777" y="0"/>
                  </a:lnTo>
                  <a:lnTo>
                    <a:pt x="814" y="162"/>
                  </a:lnTo>
                  <a:lnTo>
                    <a:pt x="814" y="157"/>
                  </a:lnTo>
                </a:path>
              </a:pathLst>
            </a:custGeom>
            <a:noFill/>
            <a:ln w="1836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330" name="Rectangle 53">
              <a:extLst>
                <a:ext uri="{FF2B5EF4-FFF2-40B4-BE49-F238E27FC236}">
                  <a16:creationId xmlns="" xmlns:a16="http://schemas.microsoft.com/office/drawing/2014/main" id="{473F5CCB-6BF0-4E8A-8CFE-FFAF230A22A0}"/>
                </a:ext>
              </a:extLst>
            </p:cNvPr>
            <p:cNvSpPr>
              <a:spLocks noChangeArrowheads="1"/>
            </p:cNvSpPr>
            <p:nvPr/>
          </p:nvSpPr>
          <p:spPr bwMode="auto">
            <a:xfrm>
              <a:off x="3774" y="3063"/>
              <a:ext cx="18" cy="18"/>
            </a:xfrm>
            <a:prstGeom prst="rect">
              <a:avLst/>
            </a:prstGeom>
            <a:solidFill>
              <a:srgbClr val="33333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31" name="Rectangle 54">
              <a:extLst>
                <a:ext uri="{FF2B5EF4-FFF2-40B4-BE49-F238E27FC236}">
                  <a16:creationId xmlns="" xmlns:a16="http://schemas.microsoft.com/office/drawing/2014/main" id="{21669810-7169-45B6-86A6-5419F3F1CCA5}"/>
                </a:ext>
              </a:extLst>
            </p:cNvPr>
            <p:cNvSpPr>
              <a:spLocks noChangeArrowheads="1"/>
            </p:cNvSpPr>
            <p:nvPr/>
          </p:nvSpPr>
          <p:spPr bwMode="auto">
            <a:xfrm>
              <a:off x="3808" y="3230"/>
              <a:ext cx="18" cy="18"/>
            </a:xfrm>
            <a:prstGeom prst="rect">
              <a:avLst/>
            </a:prstGeom>
            <a:solidFill>
              <a:srgbClr val="33333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6915">
                <a:buFont typeface="Times New Roman" charset="0"/>
                <a:buNone/>
                <a:defRPr/>
              </a:pPr>
              <a:endParaRPr lang="de-DE">
                <a:latin typeface="Arial" charset="0"/>
                <a:ea typeface="ＭＳ Ｐゴシック" charset="0"/>
                <a:cs typeface="ＭＳ Ｐゴシック" charset="0"/>
              </a:endParaRPr>
            </a:p>
          </p:txBody>
        </p:sp>
      </p:grpSp>
      <p:sp>
        <p:nvSpPr>
          <p:cNvPr id="10284" name="AutoShape 55">
            <a:extLst>
              <a:ext uri="{FF2B5EF4-FFF2-40B4-BE49-F238E27FC236}">
                <a16:creationId xmlns="" xmlns:a16="http://schemas.microsoft.com/office/drawing/2014/main" id="{C733D25D-3299-44F4-B39B-7CA7D732040F}"/>
              </a:ext>
            </a:extLst>
          </p:cNvPr>
          <p:cNvSpPr>
            <a:spLocks noChangeArrowheads="1"/>
          </p:cNvSpPr>
          <p:nvPr/>
        </p:nvSpPr>
        <p:spPr bwMode="auto">
          <a:xfrm>
            <a:off x="1943100" y="355441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5" name="AutoShape 56">
            <a:extLst>
              <a:ext uri="{FF2B5EF4-FFF2-40B4-BE49-F238E27FC236}">
                <a16:creationId xmlns="" xmlns:a16="http://schemas.microsoft.com/office/drawing/2014/main" id="{5AEF336E-A95B-4578-B322-96C34C107D7F}"/>
              </a:ext>
            </a:extLst>
          </p:cNvPr>
          <p:cNvSpPr>
            <a:spLocks noChangeArrowheads="1"/>
          </p:cNvSpPr>
          <p:nvPr/>
        </p:nvSpPr>
        <p:spPr bwMode="auto">
          <a:xfrm>
            <a:off x="2749550" y="279876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6" name="AutoShape 57">
            <a:extLst>
              <a:ext uri="{FF2B5EF4-FFF2-40B4-BE49-F238E27FC236}">
                <a16:creationId xmlns="" xmlns:a16="http://schemas.microsoft.com/office/drawing/2014/main" id="{6A892513-104D-4DC4-A291-EA42A1054211}"/>
              </a:ext>
            </a:extLst>
          </p:cNvPr>
          <p:cNvSpPr>
            <a:spLocks noChangeArrowheads="1"/>
          </p:cNvSpPr>
          <p:nvPr/>
        </p:nvSpPr>
        <p:spPr bwMode="auto">
          <a:xfrm>
            <a:off x="2749550" y="355441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7" name="AutoShape 58">
            <a:extLst>
              <a:ext uri="{FF2B5EF4-FFF2-40B4-BE49-F238E27FC236}">
                <a16:creationId xmlns="" xmlns:a16="http://schemas.microsoft.com/office/drawing/2014/main" id="{052957C0-FD1B-4F53-A062-2431AD451F84}"/>
              </a:ext>
            </a:extLst>
          </p:cNvPr>
          <p:cNvSpPr>
            <a:spLocks noChangeArrowheads="1"/>
          </p:cNvSpPr>
          <p:nvPr/>
        </p:nvSpPr>
        <p:spPr bwMode="auto">
          <a:xfrm>
            <a:off x="3548063" y="279876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8" name="AutoShape 59">
            <a:extLst>
              <a:ext uri="{FF2B5EF4-FFF2-40B4-BE49-F238E27FC236}">
                <a16:creationId xmlns="" xmlns:a16="http://schemas.microsoft.com/office/drawing/2014/main" id="{74DE04AC-30C6-4B14-86F7-116E79FDEDC5}"/>
              </a:ext>
            </a:extLst>
          </p:cNvPr>
          <p:cNvSpPr>
            <a:spLocks noChangeArrowheads="1"/>
          </p:cNvSpPr>
          <p:nvPr/>
        </p:nvSpPr>
        <p:spPr bwMode="auto">
          <a:xfrm>
            <a:off x="1947863" y="279876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89" name="AutoShape 60">
            <a:extLst>
              <a:ext uri="{FF2B5EF4-FFF2-40B4-BE49-F238E27FC236}">
                <a16:creationId xmlns="" xmlns:a16="http://schemas.microsoft.com/office/drawing/2014/main" id="{669AC86E-9BF5-48ED-AD4B-DB006D953A40}"/>
              </a:ext>
            </a:extLst>
          </p:cNvPr>
          <p:cNvSpPr>
            <a:spLocks noChangeArrowheads="1"/>
          </p:cNvSpPr>
          <p:nvPr/>
        </p:nvSpPr>
        <p:spPr bwMode="auto">
          <a:xfrm>
            <a:off x="1150938" y="3554413"/>
            <a:ext cx="1047750" cy="1009650"/>
          </a:xfrm>
          <a:prstGeom prst="cube">
            <a:avLst>
              <a:gd name="adj" fmla="val 25000"/>
            </a:avLst>
          </a:prstGeom>
          <a:solidFill>
            <a:srgbClr val="FFFF66">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0" name="Text Box 61">
            <a:extLst>
              <a:ext uri="{FF2B5EF4-FFF2-40B4-BE49-F238E27FC236}">
                <a16:creationId xmlns="" xmlns:a16="http://schemas.microsoft.com/office/drawing/2014/main" id="{42F9DA73-8327-4B9A-8856-40C5C17C117D}"/>
              </a:ext>
            </a:extLst>
          </p:cNvPr>
          <p:cNvSpPr txBox="1">
            <a:spLocks noChangeArrowheads="1"/>
          </p:cNvSpPr>
          <p:nvPr/>
        </p:nvSpPr>
        <p:spPr bwMode="auto">
          <a:xfrm>
            <a:off x="981075" y="5894388"/>
            <a:ext cx="3843338"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spcAft>
                <a:spcPts val="1425"/>
              </a:spcAft>
              <a:buClrTx/>
              <a:defRPr/>
            </a:pPr>
            <a:r>
              <a:rPr lang="en-US" sz="1700" dirty="0">
                <a:solidFill>
                  <a:schemeClr val="tx1"/>
                </a:solidFill>
              </a:rPr>
              <a:t>Problems with representing narrow plumes</a:t>
            </a:r>
          </a:p>
        </p:txBody>
      </p:sp>
      <p:sp>
        <p:nvSpPr>
          <p:cNvPr id="10291" name="Oval 62">
            <a:extLst>
              <a:ext uri="{FF2B5EF4-FFF2-40B4-BE49-F238E27FC236}">
                <a16:creationId xmlns="" xmlns:a16="http://schemas.microsoft.com/office/drawing/2014/main" id="{6F315236-0D87-42A4-8A81-8F72C180D2D7}"/>
              </a:ext>
            </a:extLst>
          </p:cNvPr>
          <p:cNvSpPr>
            <a:spLocks noChangeArrowheads="1"/>
          </p:cNvSpPr>
          <p:nvPr/>
        </p:nvSpPr>
        <p:spPr bwMode="auto">
          <a:xfrm>
            <a:off x="6686550" y="420687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2" name="Oval 63">
            <a:extLst>
              <a:ext uri="{FF2B5EF4-FFF2-40B4-BE49-F238E27FC236}">
                <a16:creationId xmlns="" xmlns:a16="http://schemas.microsoft.com/office/drawing/2014/main" id="{2A69FBA1-2DC3-4139-82E7-FF74C64908C2}"/>
              </a:ext>
            </a:extLst>
          </p:cNvPr>
          <p:cNvSpPr>
            <a:spLocks noChangeArrowheads="1"/>
          </p:cNvSpPr>
          <p:nvPr/>
        </p:nvSpPr>
        <p:spPr bwMode="auto">
          <a:xfrm>
            <a:off x="6435725" y="406241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3" name="Oval 64">
            <a:extLst>
              <a:ext uri="{FF2B5EF4-FFF2-40B4-BE49-F238E27FC236}">
                <a16:creationId xmlns="" xmlns:a16="http://schemas.microsoft.com/office/drawing/2014/main" id="{C03D0300-FDB7-4D2E-91F3-B9AADFDD0812}"/>
              </a:ext>
            </a:extLst>
          </p:cNvPr>
          <p:cNvSpPr>
            <a:spLocks noChangeArrowheads="1"/>
          </p:cNvSpPr>
          <p:nvPr/>
        </p:nvSpPr>
        <p:spPr bwMode="auto">
          <a:xfrm>
            <a:off x="6507163" y="417036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4" name="Oval 65">
            <a:extLst>
              <a:ext uri="{FF2B5EF4-FFF2-40B4-BE49-F238E27FC236}">
                <a16:creationId xmlns="" xmlns:a16="http://schemas.microsoft.com/office/drawing/2014/main" id="{DBB018B9-BE35-4C41-A209-5DB066E72DF8}"/>
              </a:ext>
            </a:extLst>
          </p:cNvPr>
          <p:cNvSpPr>
            <a:spLocks noChangeArrowheads="1"/>
          </p:cNvSpPr>
          <p:nvPr/>
        </p:nvSpPr>
        <p:spPr bwMode="auto">
          <a:xfrm>
            <a:off x="6615113" y="3990975"/>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5" name="Oval 66">
            <a:extLst>
              <a:ext uri="{FF2B5EF4-FFF2-40B4-BE49-F238E27FC236}">
                <a16:creationId xmlns="" xmlns:a16="http://schemas.microsoft.com/office/drawing/2014/main" id="{1824F862-7389-4125-A4BC-3A53D87465D9}"/>
              </a:ext>
            </a:extLst>
          </p:cNvPr>
          <p:cNvSpPr>
            <a:spLocks noChangeArrowheads="1"/>
          </p:cNvSpPr>
          <p:nvPr/>
        </p:nvSpPr>
        <p:spPr bwMode="auto">
          <a:xfrm>
            <a:off x="6759575" y="4064000"/>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6" name="Oval 67">
            <a:extLst>
              <a:ext uri="{FF2B5EF4-FFF2-40B4-BE49-F238E27FC236}">
                <a16:creationId xmlns="" xmlns:a16="http://schemas.microsoft.com/office/drawing/2014/main" id="{EFFE6715-61ED-4AB7-BBDD-7A9014B86805}"/>
              </a:ext>
            </a:extLst>
          </p:cNvPr>
          <p:cNvSpPr>
            <a:spLocks noChangeArrowheads="1"/>
          </p:cNvSpPr>
          <p:nvPr/>
        </p:nvSpPr>
        <p:spPr bwMode="auto">
          <a:xfrm>
            <a:off x="6938963" y="4064000"/>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7" name="Oval 68">
            <a:extLst>
              <a:ext uri="{FF2B5EF4-FFF2-40B4-BE49-F238E27FC236}">
                <a16:creationId xmlns="" xmlns:a16="http://schemas.microsoft.com/office/drawing/2014/main" id="{4553C56D-4368-4B18-9CC6-1BDA5B13C666}"/>
              </a:ext>
            </a:extLst>
          </p:cNvPr>
          <p:cNvSpPr>
            <a:spLocks noChangeArrowheads="1"/>
          </p:cNvSpPr>
          <p:nvPr/>
        </p:nvSpPr>
        <p:spPr bwMode="auto">
          <a:xfrm>
            <a:off x="6867525" y="392112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8" name="Oval 69">
            <a:extLst>
              <a:ext uri="{FF2B5EF4-FFF2-40B4-BE49-F238E27FC236}">
                <a16:creationId xmlns="" xmlns:a16="http://schemas.microsoft.com/office/drawing/2014/main" id="{7216A66C-9D45-4ED5-8D8E-557ED8EF7978}"/>
              </a:ext>
            </a:extLst>
          </p:cNvPr>
          <p:cNvSpPr>
            <a:spLocks noChangeArrowheads="1"/>
          </p:cNvSpPr>
          <p:nvPr/>
        </p:nvSpPr>
        <p:spPr bwMode="auto">
          <a:xfrm>
            <a:off x="6686550" y="366871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299" name="Oval 70">
            <a:extLst>
              <a:ext uri="{FF2B5EF4-FFF2-40B4-BE49-F238E27FC236}">
                <a16:creationId xmlns="" xmlns:a16="http://schemas.microsoft.com/office/drawing/2014/main" id="{656C5866-D5C4-4BD1-85AC-3F2DF821A871}"/>
              </a:ext>
            </a:extLst>
          </p:cNvPr>
          <p:cNvSpPr>
            <a:spLocks noChangeArrowheads="1"/>
          </p:cNvSpPr>
          <p:nvPr/>
        </p:nvSpPr>
        <p:spPr bwMode="auto">
          <a:xfrm>
            <a:off x="6686550" y="3849688"/>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0" name="Oval 71">
            <a:extLst>
              <a:ext uri="{FF2B5EF4-FFF2-40B4-BE49-F238E27FC236}">
                <a16:creationId xmlns="" xmlns:a16="http://schemas.microsoft.com/office/drawing/2014/main" id="{89457C1E-636A-4565-AE3F-5C991D22BC68}"/>
              </a:ext>
            </a:extLst>
          </p:cNvPr>
          <p:cNvSpPr>
            <a:spLocks noChangeArrowheads="1"/>
          </p:cNvSpPr>
          <p:nvPr/>
        </p:nvSpPr>
        <p:spPr bwMode="auto">
          <a:xfrm>
            <a:off x="6902450" y="366871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1" name="Oval 72">
            <a:extLst>
              <a:ext uri="{FF2B5EF4-FFF2-40B4-BE49-F238E27FC236}">
                <a16:creationId xmlns="" xmlns:a16="http://schemas.microsoft.com/office/drawing/2014/main" id="{1DBD95B2-3018-4680-999D-F38C1A454E11}"/>
              </a:ext>
            </a:extLst>
          </p:cNvPr>
          <p:cNvSpPr>
            <a:spLocks noChangeArrowheads="1"/>
          </p:cNvSpPr>
          <p:nvPr/>
        </p:nvSpPr>
        <p:spPr bwMode="auto">
          <a:xfrm>
            <a:off x="7154863" y="3597275"/>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2" name="Oval 73">
            <a:extLst>
              <a:ext uri="{FF2B5EF4-FFF2-40B4-BE49-F238E27FC236}">
                <a16:creationId xmlns="" xmlns:a16="http://schemas.microsoft.com/office/drawing/2014/main" id="{4ED5948B-62E8-45D8-A9B9-738618C82DEE}"/>
              </a:ext>
            </a:extLst>
          </p:cNvPr>
          <p:cNvSpPr>
            <a:spLocks noChangeArrowheads="1"/>
          </p:cNvSpPr>
          <p:nvPr/>
        </p:nvSpPr>
        <p:spPr bwMode="auto">
          <a:xfrm>
            <a:off x="6902450" y="3670300"/>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3" name="Oval 74">
            <a:extLst>
              <a:ext uri="{FF2B5EF4-FFF2-40B4-BE49-F238E27FC236}">
                <a16:creationId xmlns="" xmlns:a16="http://schemas.microsoft.com/office/drawing/2014/main" id="{F0B84614-B06B-4E58-B914-55879CC3B91D}"/>
              </a:ext>
            </a:extLst>
          </p:cNvPr>
          <p:cNvSpPr>
            <a:spLocks noChangeArrowheads="1"/>
          </p:cNvSpPr>
          <p:nvPr/>
        </p:nvSpPr>
        <p:spPr bwMode="auto">
          <a:xfrm>
            <a:off x="7010400" y="381476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4" name="Oval 75">
            <a:extLst>
              <a:ext uri="{FF2B5EF4-FFF2-40B4-BE49-F238E27FC236}">
                <a16:creationId xmlns="" xmlns:a16="http://schemas.microsoft.com/office/drawing/2014/main" id="{6473AC08-897F-4263-8D7C-64667FA9C76B}"/>
              </a:ext>
            </a:extLst>
          </p:cNvPr>
          <p:cNvSpPr>
            <a:spLocks noChangeArrowheads="1"/>
          </p:cNvSpPr>
          <p:nvPr/>
        </p:nvSpPr>
        <p:spPr bwMode="auto">
          <a:xfrm>
            <a:off x="7154863" y="3851275"/>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5" name="Oval 76">
            <a:extLst>
              <a:ext uri="{FF2B5EF4-FFF2-40B4-BE49-F238E27FC236}">
                <a16:creationId xmlns="" xmlns:a16="http://schemas.microsoft.com/office/drawing/2014/main" id="{1DA75383-A20E-4D85-9B3B-8304957F9FEF}"/>
              </a:ext>
            </a:extLst>
          </p:cNvPr>
          <p:cNvSpPr>
            <a:spLocks noChangeArrowheads="1"/>
          </p:cNvSpPr>
          <p:nvPr/>
        </p:nvSpPr>
        <p:spPr bwMode="auto">
          <a:xfrm>
            <a:off x="7299325" y="363537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6" name="Oval 77">
            <a:extLst>
              <a:ext uri="{FF2B5EF4-FFF2-40B4-BE49-F238E27FC236}">
                <a16:creationId xmlns="" xmlns:a16="http://schemas.microsoft.com/office/drawing/2014/main" id="{0257E05B-6F81-44A6-A943-146B08EDCAA0}"/>
              </a:ext>
            </a:extLst>
          </p:cNvPr>
          <p:cNvSpPr>
            <a:spLocks noChangeArrowheads="1"/>
          </p:cNvSpPr>
          <p:nvPr/>
        </p:nvSpPr>
        <p:spPr bwMode="auto">
          <a:xfrm>
            <a:off x="7407275" y="352742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7" name="Oval 78">
            <a:extLst>
              <a:ext uri="{FF2B5EF4-FFF2-40B4-BE49-F238E27FC236}">
                <a16:creationId xmlns="" xmlns:a16="http://schemas.microsoft.com/office/drawing/2014/main" id="{DD8BEB0C-283F-48FD-AB12-95B724E2EAAD}"/>
              </a:ext>
            </a:extLst>
          </p:cNvPr>
          <p:cNvSpPr>
            <a:spLocks noChangeArrowheads="1"/>
          </p:cNvSpPr>
          <p:nvPr/>
        </p:nvSpPr>
        <p:spPr bwMode="auto">
          <a:xfrm>
            <a:off x="6902450" y="3311525"/>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8" name="Oval 79">
            <a:extLst>
              <a:ext uri="{FF2B5EF4-FFF2-40B4-BE49-F238E27FC236}">
                <a16:creationId xmlns="" xmlns:a16="http://schemas.microsoft.com/office/drawing/2014/main" id="{A0771EE4-4A98-417C-BC80-7803AA7FDDC0}"/>
              </a:ext>
            </a:extLst>
          </p:cNvPr>
          <p:cNvSpPr>
            <a:spLocks noChangeArrowheads="1"/>
          </p:cNvSpPr>
          <p:nvPr/>
        </p:nvSpPr>
        <p:spPr bwMode="auto">
          <a:xfrm>
            <a:off x="6867525" y="3455988"/>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09" name="Oval 80">
            <a:extLst>
              <a:ext uri="{FF2B5EF4-FFF2-40B4-BE49-F238E27FC236}">
                <a16:creationId xmlns="" xmlns:a16="http://schemas.microsoft.com/office/drawing/2014/main" id="{66C39642-67E8-4943-A689-646D7673E35E}"/>
              </a:ext>
            </a:extLst>
          </p:cNvPr>
          <p:cNvSpPr>
            <a:spLocks noChangeArrowheads="1"/>
          </p:cNvSpPr>
          <p:nvPr/>
        </p:nvSpPr>
        <p:spPr bwMode="auto">
          <a:xfrm>
            <a:off x="7046913" y="352901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0" name="Oval 81">
            <a:extLst>
              <a:ext uri="{FF2B5EF4-FFF2-40B4-BE49-F238E27FC236}">
                <a16:creationId xmlns="" xmlns:a16="http://schemas.microsoft.com/office/drawing/2014/main" id="{54679E03-D590-4885-B1B2-0B16D1BE3F31}"/>
              </a:ext>
            </a:extLst>
          </p:cNvPr>
          <p:cNvSpPr>
            <a:spLocks noChangeArrowheads="1"/>
          </p:cNvSpPr>
          <p:nvPr/>
        </p:nvSpPr>
        <p:spPr bwMode="auto">
          <a:xfrm>
            <a:off x="7154863" y="3384550"/>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1" name="Oval 82">
            <a:extLst>
              <a:ext uri="{FF2B5EF4-FFF2-40B4-BE49-F238E27FC236}">
                <a16:creationId xmlns="" xmlns:a16="http://schemas.microsoft.com/office/drawing/2014/main" id="{978F8A59-8793-4B99-A7B7-F3316ABAEC65}"/>
              </a:ext>
            </a:extLst>
          </p:cNvPr>
          <p:cNvSpPr>
            <a:spLocks noChangeArrowheads="1"/>
          </p:cNvSpPr>
          <p:nvPr/>
        </p:nvSpPr>
        <p:spPr bwMode="auto">
          <a:xfrm>
            <a:off x="7407275" y="331311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2" name="Oval 83">
            <a:extLst>
              <a:ext uri="{FF2B5EF4-FFF2-40B4-BE49-F238E27FC236}">
                <a16:creationId xmlns="" xmlns:a16="http://schemas.microsoft.com/office/drawing/2014/main" id="{1E2115FA-EDC3-45A3-8FAA-5850B7EEB25C}"/>
              </a:ext>
            </a:extLst>
          </p:cNvPr>
          <p:cNvSpPr>
            <a:spLocks noChangeArrowheads="1"/>
          </p:cNvSpPr>
          <p:nvPr/>
        </p:nvSpPr>
        <p:spPr bwMode="auto">
          <a:xfrm>
            <a:off x="7262813" y="320516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3" name="Oval 84">
            <a:extLst>
              <a:ext uri="{FF2B5EF4-FFF2-40B4-BE49-F238E27FC236}">
                <a16:creationId xmlns="" xmlns:a16="http://schemas.microsoft.com/office/drawing/2014/main" id="{5015665D-3D61-417A-AFDE-46A791F23A60}"/>
              </a:ext>
            </a:extLst>
          </p:cNvPr>
          <p:cNvSpPr>
            <a:spLocks noChangeArrowheads="1"/>
          </p:cNvSpPr>
          <p:nvPr/>
        </p:nvSpPr>
        <p:spPr bwMode="auto">
          <a:xfrm>
            <a:off x="7154863" y="309721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6772" rIns="89944" bIns="46772" anchor="ctr"/>
          <a:lstStyle/>
          <a:p>
            <a:pPr defTabSz="456915">
              <a:buClrTx/>
              <a:tabLst>
                <a:tab pos="0" algn="l"/>
                <a:tab pos="456915" algn="l"/>
                <a:tab pos="913831" algn="l"/>
                <a:tab pos="1370746" algn="l"/>
                <a:tab pos="1827662" algn="l"/>
                <a:tab pos="2284578" algn="l"/>
                <a:tab pos="2741494" algn="l"/>
                <a:tab pos="3198409" algn="l"/>
                <a:tab pos="3655325" algn="l"/>
                <a:tab pos="4112241" algn="l"/>
                <a:tab pos="4569156" algn="l"/>
                <a:tab pos="5026072" algn="l"/>
                <a:tab pos="5482988" algn="l"/>
                <a:tab pos="5939904" algn="l"/>
                <a:tab pos="6396821" algn="l"/>
                <a:tab pos="6853734" algn="l"/>
                <a:tab pos="7310651" algn="l"/>
                <a:tab pos="7767566" algn="l"/>
                <a:tab pos="8224481" algn="l"/>
                <a:tab pos="8681398" algn="l"/>
                <a:tab pos="9138315" algn="l"/>
              </a:tabLst>
              <a:defRPr/>
            </a:pPr>
            <a:r>
              <a:rPr lang="en-US">
                <a:solidFill>
                  <a:srgbClr val="FFFFFF"/>
                </a:solidFill>
                <a:latin typeface="Arial" charset="0"/>
                <a:ea typeface="ＭＳ Ｐゴシック" charset="0"/>
                <a:cs typeface="ＭＳ Ｐゴシック" charset="0"/>
              </a:rPr>
              <a:t>v</a:t>
            </a:r>
          </a:p>
        </p:txBody>
      </p:sp>
      <p:sp>
        <p:nvSpPr>
          <p:cNvPr id="10314" name="Oval 85">
            <a:extLst>
              <a:ext uri="{FF2B5EF4-FFF2-40B4-BE49-F238E27FC236}">
                <a16:creationId xmlns="" xmlns:a16="http://schemas.microsoft.com/office/drawing/2014/main" id="{5C4B28D5-AB11-4995-A5DC-8DD227ECDE3B}"/>
              </a:ext>
            </a:extLst>
          </p:cNvPr>
          <p:cNvSpPr>
            <a:spLocks noChangeArrowheads="1"/>
          </p:cNvSpPr>
          <p:nvPr/>
        </p:nvSpPr>
        <p:spPr bwMode="auto">
          <a:xfrm>
            <a:off x="7262813" y="320516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5" name="Oval 86">
            <a:extLst>
              <a:ext uri="{FF2B5EF4-FFF2-40B4-BE49-F238E27FC236}">
                <a16:creationId xmlns="" xmlns:a16="http://schemas.microsoft.com/office/drawing/2014/main" id="{1350B975-84E8-4BAD-ADDF-2856D41FCEFB}"/>
              </a:ext>
            </a:extLst>
          </p:cNvPr>
          <p:cNvSpPr>
            <a:spLocks noChangeArrowheads="1"/>
          </p:cNvSpPr>
          <p:nvPr/>
        </p:nvSpPr>
        <p:spPr bwMode="auto">
          <a:xfrm>
            <a:off x="7262813" y="3422650"/>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6" name="Oval 87">
            <a:extLst>
              <a:ext uri="{FF2B5EF4-FFF2-40B4-BE49-F238E27FC236}">
                <a16:creationId xmlns="" xmlns:a16="http://schemas.microsoft.com/office/drawing/2014/main" id="{D44D347A-F5F0-4C36-9693-855D35B0FEDF}"/>
              </a:ext>
            </a:extLst>
          </p:cNvPr>
          <p:cNvSpPr>
            <a:spLocks noChangeArrowheads="1"/>
          </p:cNvSpPr>
          <p:nvPr/>
        </p:nvSpPr>
        <p:spPr bwMode="auto">
          <a:xfrm>
            <a:off x="7046913" y="324326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7" name="Oval 88">
            <a:extLst>
              <a:ext uri="{FF2B5EF4-FFF2-40B4-BE49-F238E27FC236}">
                <a16:creationId xmlns="" xmlns:a16="http://schemas.microsoft.com/office/drawing/2014/main" id="{2275A495-9011-4907-90A5-2D02A9B9749B}"/>
              </a:ext>
            </a:extLst>
          </p:cNvPr>
          <p:cNvSpPr>
            <a:spLocks noChangeArrowheads="1"/>
          </p:cNvSpPr>
          <p:nvPr/>
        </p:nvSpPr>
        <p:spPr bwMode="auto">
          <a:xfrm>
            <a:off x="7478713" y="3170238"/>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8" name="Oval 89">
            <a:extLst>
              <a:ext uri="{FF2B5EF4-FFF2-40B4-BE49-F238E27FC236}">
                <a16:creationId xmlns="" xmlns:a16="http://schemas.microsoft.com/office/drawing/2014/main" id="{8A046E60-39AA-4644-B13C-FD4470C4490C}"/>
              </a:ext>
            </a:extLst>
          </p:cNvPr>
          <p:cNvSpPr>
            <a:spLocks noChangeArrowheads="1"/>
          </p:cNvSpPr>
          <p:nvPr/>
        </p:nvSpPr>
        <p:spPr bwMode="auto">
          <a:xfrm>
            <a:off x="7586663" y="3279775"/>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0319" name="Oval 90">
            <a:extLst>
              <a:ext uri="{FF2B5EF4-FFF2-40B4-BE49-F238E27FC236}">
                <a16:creationId xmlns="" xmlns:a16="http://schemas.microsoft.com/office/drawing/2014/main" id="{2AED41C3-FE05-4253-B2EC-7B61EDB58E68}"/>
              </a:ext>
            </a:extLst>
          </p:cNvPr>
          <p:cNvSpPr>
            <a:spLocks noChangeArrowheads="1"/>
          </p:cNvSpPr>
          <p:nvPr/>
        </p:nvSpPr>
        <p:spPr bwMode="auto">
          <a:xfrm>
            <a:off x="7659688" y="3063875"/>
            <a:ext cx="58737"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93" name="Text Box 1">
            <a:extLst>
              <a:ext uri="{FF2B5EF4-FFF2-40B4-BE49-F238E27FC236}">
                <a16:creationId xmlns="" xmlns:a16="http://schemas.microsoft.com/office/drawing/2014/main" id="{18A34AB9-BB52-4A75-85C0-517DE2C899DA}"/>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266" name="Picture 1">
            <a:extLst>
              <a:ext uri="{FF2B5EF4-FFF2-40B4-BE49-F238E27FC236}">
                <a16:creationId xmlns="" xmlns:a16="http://schemas.microsoft.com/office/drawing/2014/main" id="{DFD0501F-A462-4661-8ED5-B810D46C5FF3}"/>
              </a:ext>
            </a:extLst>
          </p:cNvPr>
          <p:cNvPicPr>
            <a:picLocks noChangeAspect="1" noChangeArrowheads="1"/>
          </p:cNvPicPr>
          <p:nvPr/>
        </p:nvPicPr>
        <p:blipFill>
          <a:blip r:embed="rId3"/>
          <a:srcRect/>
          <a:stretch>
            <a:fillRect/>
          </a:stretch>
        </p:blipFill>
        <p:spPr bwMode="auto">
          <a:xfrm>
            <a:off x="1177925" y="1177925"/>
            <a:ext cx="3429000" cy="2419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8" name="Text Box 3">
            <a:extLst>
              <a:ext uri="{FF2B5EF4-FFF2-40B4-BE49-F238E27FC236}">
                <a16:creationId xmlns="" xmlns:a16="http://schemas.microsoft.com/office/drawing/2014/main" id="{FAAC6CCB-F072-4670-B355-EA086803F4C2}"/>
              </a:ext>
            </a:extLst>
          </p:cNvPr>
          <p:cNvSpPr txBox="1">
            <a:spLocks noChangeArrowheads="1"/>
          </p:cNvSpPr>
          <p:nvPr/>
        </p:nvSpPr>
        <p:spPr bwMode="auto">
          <a:xfrm>
            <a:off x="503238" y="723900"/>
            <a:ext cx="16224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1313" indent="-295275"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cs typeface="ＭＳ Ｐゴシック" charset="0"/>
              </a:defRPr>
            </a:lvl1pPr>
            <a:lvl2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2pPr>
            <a:lvl3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3pPr>
            <a:lvl4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4pPr>
            <a:lvl5pPr eaLnBrk="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Eulerian</a:t>
            </a:r>
            <a:endParaRPr lang="en-US" sz="2800" dirty="0">
              <a:solidFill>
                <a:schemeClr val="tx1"/>
              </a:solidFill>
            </a:endParaRPr>
          </a:p>
        </p:txBody>
      </p:sp>
      <p:sp>
        <p:nvSpPr>
          <p:cNvPr id="11269" name="AutoShape 4">
            <a:extLst>
              <a:ext uri="{FF2B5EF4-FFF2-40B4-BE49-F238E27FC236}">
                <a16:creationId xmlns="" xmlns:a16="http://schemas.microsoft.com/office/drawing/2014/main" id="{E4F9FA30-236A-4D32-9301-4FF58D8DB453}"/>
              </a:ext>
            </a:extLst>
          </p:cNvPr>
          <p:cNvSpPr>
            <a:spLocks noChangeArrowheads="1"/>
          </p:cNvSpPr>
          <p:nvPr/>
        </p:nvSpPr>
        <p:spPr bwMode="auto">
          <a:xfrm>
            <a:off x="4837113" y="4635500"/>
            <a:ext cx="4787900" cy="1003300"/>
          </a:xfrm>
          <a:prstGeom prst="parallelogram">
            <a:avLst>
              <a:gd name="adj" fmla="val 94847"/>
            </a:avLst>
          </a:prstGeom>
          <a:solidFill>
            <a:srgbClr val="B3B3B3"/>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0" name="Line 5">
            <a:extLst>
              <a:ext uri="{FF2B5EF4-FFF2-40B4-BE49-F238E27FC236}">
                <a16:creationId xmlns="" xmlns:a16="http://schemas.microsoft.com/office/drawing/2014/main" id="{EACB188E-D658-4DBB-8DC1-D2AF031BC891}"/>
              </a:ext>
            </a:extLst>
          </p:cNvPr>
          <p:cNvSpPr>
            <a:spLocks noChangeShapeType="1"/>
          </p:cNvSpPr>
          <p:nvPr/>
        </p:nvSpPr>
        <p:spPr bwMode="auto">
          <a:xfrm>
            <a:off x="5767388" y="2773363"/>
            <a:ext cx="14287" cy="2295525"/>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1271" name="AutoShape 6">
            <a:extLst>
              <a:ext uri="{FF2B5EF4-FFF2-40B4-BE49-F238E27FC236}">
                <a16:creationId xmlns="" xmlns:a16="http://schemas.microsoft.com/office/drawing/2014/main" id="{D1C0C068-DC07-46A6-8410-60A193BACF96}"/>
              </a:ext>
            </a:extLst>
          </p:cNvPr>
          <p:cNvSpPr>
            <a:spLocks noChangeArrowheads="1"/>
          </p:cNvSpPr>
          <p:nvPr/>
        </p:nvSpPr>
        <p:spPr bwMode="auto">
          <a:xfrm>
            <a:off x="630555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2" name="AutoShape 7">
            <a:extLst>
              <a:ext uri="{FF2B5EF4-FFF2-40B4-BE49-F238E27FC236}">
                <a16:creationId xmlns="" xmlns:a16="http://schemas.microsoft.com/office/drawing/2014/main" id="{17BBB855-E47A-477B-B244-8CE6E28CE9DC}"/>
              </a:ext>
            </a:extLst>
          </p:cNvPr>
          <p:cNvSpPr>
            <a:spLocks noChangeArrowheads="1"/>
          </p:cNvSpPr>
          <p:nvPr/>
        </p:nvSpPr>
        <p:spPr bwMode="auto">
          <a:xfrm>
            <a:off x="7107238"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3" name="AutoShape 8">
            <a:extLst>
              <a:ext uri="{FF2B5EF4-FFF2-40B4-BE49-F238E27FC236}">
                <a16:creationId xmlns="" xmlns:a16="http://schemas.microsoft.com/office/drawing/2014/main" id="{614D7E68-0BA2-4964-A662-B0954B5BA955}"/>
              </a:ext>
            </a:extLst>
          </p:cNvPr>
          <p:cNvSpPr>
            <a:spLocks noChangeArrowheads="1"/>
          </p:cNvSpPr>
          <p:nvPr/>
        </p:nvSpPr>
        <p:spPr bwMode="auto">
          <a:xfrm>
            <a:off x="7907338"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4" name="AutoShape 9">
            <a:extLst>
              <a:ext uri="{FF2B5EF4-FFF2-40B4-BE49-F238E27FC236}">
                <a16:creationId xmlns="" xmlns:a16="http://schemas.microsoft.com/office/drawing/2014/main" id="{47712950-D7F0-49F7-9ECB-6169921DC2AC}"/>
              </a:ext>
            </a:extLst>
          </p:cNvPr>
          <p:cNvSpPr>
            <a:spLocks noChangeArrowheads="1"/>
          </p:cNvSpPr>
          <p:nvPr/>
        </p:nvSpPr>
        <p:spPr bwMode="auto">
          <a:xfrm>
            <a:off x="5505450"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5" name="AutoShape 10">
            <a:extLst>
              <a:ext uri="{FF2B5EF4-FFF2-40B4-BE49-F238E27FC236}">
                <a16:creationId xmlns="" xmlns:a16="http://schemas.microsoft.com/office/drawing/2014/main" id="{16DEAC70-A1CB-4EC5-A955-FBEA749324F7}"/>
              </a:ext>
            </a:extLst>
          </p:cNvPr>
          <p:cNvSpPr>
            <a:spLocks noChangeArrowheads="1"/>
          </p:cNvSpPr>
          <p:nvPr/>
        </p:nvSpPr>
        <p:spPr bwMode="auto">
          <a:xfrm>
            <a:off x="5505450" y="4310063"/>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6" name="AutoShape 11">
            <a:extLst>
              <a:ext uri="{FF2B5EF4-FFF2-40B4-BE49-F238E27FC236}">
                <a16:creationId xmlns="" xmlns:a16="http://schemas.microsoft.com/office/drawing/2014/main" id="{AB692B8C-F71E-4FBA-9593-A714BCECB09F}"/>
              </a:ext>
            </a:extLst>
          </p:cNvPr>
          <p:cNvSpPr>
            <a:spLocks noChangeArrowheads="1"/>
          </p:cNvSpPr>
          <p:nvPr/>
        </p:nvSpPr>
        <p:spPr bwMode="auto">
          <a:xfrm>
            <a:off x="6305550"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7" name="AutoShape 12">
            <a:extLst>
              <a:ext uri="{FF2B5EF4-FFF2-40B4-BE49-F238E27FC236}">
                <a16:creationId xmlns="" xmlns:a16="http://schemas.microsoft.com/office/drawing/2014/main" id="{EE457C7C-83AD-4AC8-9AB6-7B31D363F24A}"/>
              </a:ext>
            </a:extLst>
          </p:cNvPr>
          <p:cNvSpPr>
            <a:spLocks noChangeArrowheads="1"/>
          </p:cNvSpPr>
          <p:nvPr/>
        </p:nvSpPr>
        <p:spPr bwMode="auto">
          <a:xfrm>
            <a:off x="7107238"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8" name="AutoShape 13">
            <a:extLst>
              <a:ext uri="{FF2B5EF4-FFF2-40B4-BE49-F238E27FC236}">
                <a16:creationId xmlns="" xmlns:a16="http://schemas.microsoft.com/office/drawing/2014/main" id="{EC85605E-EA1F-488C-9B1B-E4C63D25615D}"/>
              </a:ext>
            </a:extLst>
          </p:cNvPr>
          <p:cNvSpPr>
            <a:spLocks noChangeArrowheads="1"/>
          </p:cNvSpPr>
          <p:nvPr/>
        </p:nvSpPr>
        <p:spPr bwMode="auto">
          <a:xfrm>
            <a:off x="7907338" y="3551238"/>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79" name="AutoShape 14">
            <a:extLst>
              <a:ext uri="{FF2B5EF4-FFF2-40B4-BE49-F238E27FC236}">
                <a16:creationId xmlns="" xmlns:a16="http://schemas.microsoft.com/office/drawing/2014/main" id="{159E9D30-F515-4B8E-9503-AF64891C04A4}"/>
              </a:ext>
            </a:extLst>
          </p:cNvPr>
          <p:cNvSpPr>
            <a:spLocks noChangeArrowheads="1"/>
          </p:cNvSpPr>
          <p:nvPr/>
        </p:nvSpPr>
        <p:spPr bwMode="auto">
          <a:xfrm>
            <a:off x="550545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0" name="AutoShape 15">
            <a:extLst>
              <a:ext uri="{FF2B5EF4-FFF2-40B4-BE49-F238E27FC236}">
                <a16:creationId xmlns="" xmlns:a16="http://schemas.microsoft.com/office/drawing/2014/main" id="{17967277-6A23-4144-B772-BFB7CC87D801}"/>
              </a:ext>
            </a:extLst>
          </p:cNvPr>
          <p:cNvSpPr>
            <a:spLocks noChangeArrowheads="1"/>
          </p:cNvSpPr>
          <p:nvPr/>
        </p:nvSpPr>
        <p:spPr bwMode="auto">
          <a:xfrm>
            <a:off x="6305550"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1" name="AutoShape 16">
            <a:extLst>
              <a:ext uri="{FF2B5EF4-FFF2-40B4-BE49-F238E27FC236}">
                <a16:creationId xmlns="" xmlns:a16="http://schemas.microsoft.com/office/drawing/2014/main" id="{0E9C9183-9234-492E-BDC7-8AEE2A18DDDA}"/>
              </a:ext>
            </a:extLst>
          </p:cNvPr>
          <p:cNvSpPr>
            <a:spLocks noChangeArrowheads="1"/>
          </p:cNvSpPr>
          <p:nvPr/>
        </p:nvSpPr>
        <p:spPr bwMode="auto">
          <a:xfrm>
            <a:off x="7107238"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2" name="AutoShape 17">
            <a:extLst>
              <a:ext uri="{FF2B5EF4-FFF2-40B4-BE49-F238E27FC236}">
                <a16:creationId xmlns="" xmlns:a16="http://schemas.microsoft.com/office/drawing/2014/main" id="{AAE9B033-652F-4F94-A226-FD14C2071737}"/>
              </a:ext>
            </a:extLst>
          </p:cNvPr>
          <p:cNvSpPr>
            <a:spLocks noChangeArrowheads="1"/>
          </p:cNvSpPr>
          <p:nvPr/>
        </p:nvSpPr>
        <p:spPr bwMode="auto">
          <a:xfrm>
            <a:off x="7907338" y="2790825"/>
            <a:ext cx="1047750" cy="1009650"/>
          </a:xfrm>
          <a:prstGeom prst="cube">
            <a:avLst>
              <a:gd name="adj" fmla="val 25000"/>
            </a:avLst>
          </a:prstGeom>
          <a:solidFill>
            <a:srgbClr val="FFFFFF">
              <a:alpha val="50195"/>
            </a:srgbClr>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3" name="Line 18">
            <a:extLst>
              <a:ext uri="{FF2B5EF4-FFF2-40B4-BE49-F238E27FC236}">
                <a16:creationId xmlns="" xmlns:a16="http://schemas.microsoft.com/office/drawing/2014/main" id="{138CD4B4-225B-4897-BB70-2FCA92EB1E91}"/>
              </a:ext>
            </a:extLst>
          </p:cNvPr>
          <p:cNvSpPr>
            <a:spLocks noChangeShapeType="1"/>
          </p:cNvSpPr>
          <p:nvPr/>
        </p:nvSpPr>
        <p:spPr bwMode="auto">
          <a:xfrm flipV="1">
            <a:off x="5510213" y="5021263"/>
            <a:ext cx="274637" cy="33496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1284" name="Line 19">
            <a:extLst>
              <a:ext uri="{FF2B5EF4-FFF2-40B4-BE49-F238E27FC236}">
                <a16:creationId xmlns="" xmlns:a16="http://schemas.microsoft.com/office/drawing/2014/main" id="{5A294ACA-A532-4EAE-861B-2E4A77896D96}"/>
              </a:ext>
            </a:extLst>
          </p:cNvPr>
          <p:cNvSpPr>
            <a:spLocks noChangeShapeType="1"/>
          </p:cNvSpPr>
          <p:nvPr/>
        </p:nvSpPr>
        <p:spPr bwMode="auto">
          <a:xfrm flipH="1">
            <a:off x="5729288" y="5067300"/>
            <a:ext cx="3270250" cy="15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3" tIns="45691" rIns="91383" bIns="45691"/>
          <a:lstStyle/>
          <a:p>
            <a:pPr defTabSz="456915">
              <a:buFont typeface="Times New Roman" charset="0"/>
              <a:buNone/>
              <a:defRPr/>
            </a:pPr>
            <a:endParaRPr lang="en-US">
              <a:latin typeface="Arial" charset="0"/>
              <a:ea typeface="ＭＳ Ｐゴシック" charset="0"/>
              <a:cs typeface="ＭＳ Ｐゴシック" charset="0"/>
            </a:endParaRPr>
          </a:p>
        </p:txBody>
      </p:sp>
      <p:sp>
        <p:nvSpPr>
          <p:cNvPr id="11285" name="Oval 20">
            <a:extLst>
              <a:ext uri="{FF2B5EF4-FFF2-40B4-BE49-F238E27FC236}">
                <a16:creationId xmlns="" xmlns:a16="http://schemas.microsoft.com/office/drawing/2014/main" id="{A9014D25-1B4A-4F83-9223-18546240EA9A}"/>
              </a:ext>
            </a:extLst>
          </p:cNvPr>
          <p:cNvSpPr>
            <a:spLocks noChangeArrowheads="1"/>
          </p:cNvSpPr>
          <p:nvPr/>
        </p:nvSpPr>
        <p:spPr bwMode="auto">
          <a:xfrm>
            <a:off x="6149975" y="4686300"/>
            <a:ext cx="58738" cy="58738"/>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6" name="Oval 21">
            <a:extLst>
              <a:ext uri="{FF2B5EF4-FFF2-40B4-BE49-F238E27FC236}">
                <a16:creationId xmlns="" xmlns:a16="http://schemas.microsoft.com/office/drawing/2014/main" id="{64483CCE-EAC7-4565-AB1F-88D60139044F}"/>
              </a:ext>
            </a:extLst>
          </p:cNvPr>
          <p:cNvSpPr>
            <a:spLocks noChangeArrowheads="1"/>
          </p:cNvSpPr>
          <p:nvPr/>
        </p:nvSpPr>
        <p:spPr bwMode="auto">
          <a:xfrm>
            <a:off x="6264275" y="4595813"/>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7" name="Oval 22">
            <a:extLst>
              <a:ext uri="{FF2B5EF4-FFF2-40B4-BE49-F238E27FC236}">
                <a16:creationId xmlns="" xmlns:a16="http://schemas.microsoft.com/office/drawing/2014/main" id="{886EF049-4087-4C74-94FD-ECB03BBAEDDA}"/>
              </a:ext>
            </a:extLst>
          </p:cNvPr>
          <p:cNvSpPr>
            <a:spLocks noChangeArrowheads="1"/>
          </p:cNvSpPr>
          <p:nvPr/>
        </p:nvSpPr>
        <p:spPr bwMode="auto">
          <a:xfrm>
            <a:off x="6319838" y="4719638"/>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8" name="Oval 23">
            <a:extLst>
              <a:ext uri="{FF2B5EF4-FFF2-40B4-BE49-F238E27FC236}">
                <a16:creationId xmlns="" xmlns:a16="http://schemas.microsoft.com/office/drawing/2014/main" id="{F5162606-213C-4C43-893E-81E6C7DDE5EE}"/>
              </a:ext>
            </a:extLst>
          </p:cNvPr>
          <p:cNvSpPr>
            <a:spLocks noChangeArrowheads="1"/>
          </p:cNvSpPr>
          <p:nvPr/>
        </p:nvSpPr>
        <p:spPr bwMode="auto">
          <a:xfrm>
            <a:off x="6227763" y="4722813"/>
            <a:ext cx="58737"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89" name="Oval 24">
            <a:extLst>
              <a:ext uri="{FF2B5EF4-FFF2-40B4-BE49-F238E27FC236}">
                <a16:creationId xmlns="" xmlns:a16="http://schemas.microsoft.com/office/drawing/2014/main" id="{60DFE7AF-D8DC-4BD6-97E6-83D3EEE48C7E}"/>
              </a:ext>
            </a:extLst>
          </p:cNvPr>
          <p:cNvSpPr>
            <a:spLocks noChangeArrowheads="1"/>
          </p:cNvSpPr>
          <p:nvPr/>
        </p:nvSpPr>
        <p:spPr bwMode="auto">
          <a:xfrm>
            <a:off x="6450013" y="4556125"/>
            <a:ext cx="58737" cy="58738"/>
          </a:xfrm>
          <a:prstGeom prst="ellipse">
            <a:avLst/>
          </a:prstGeom>
          <a:solidFill>
            <a:srgbClr val="FF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90" name="Oval 25">
            <a:extLst>
              <a:ext uri="{FF2B5EF4-FFF2-40B4-BE49-F238E27FC236}">
                <a16:creationId xmlns="" xmlns:a16="http://schemas.microsoft.com/office/drawing/2014/main" id="{BF86C12F-0661-49B4-A979-DE2AED4C32E5}"/>
              </a:ext>
            </a:extLst>
          </p:cNvPr>
          <p:cNvSpPr>
            <a:spLocks noChangeArrowheads="1"/>
          </p:cNvSpPr>
          <p:nvPr/>
        </p:nvSpPr>
        <p:spPr bwMode="auto">
          <a:xfrm>
            <a:off x="6515100" y="4745038"/>
            <a:ext cx="58738" cy="58737"/>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383" tIns="45691" rIns="91383" bIns="45691" anchor="ctr"/>
          <a:lstStyle/>
          <a:p>
            <a:pPr defTabSz="456915">
              <a:buFont typeface="Times New Roman" charset="0"/>
              <a:buNone/>
              <a:defRPr/>
            </a:pPr>
            <a:endParaRPr lang="de-DE">
              <a:latin typeface="Arial" charset="0"/>
              <a:ea typeface="ＭＳ Ｐゴシック" charset="0"/>
              <a:cs typeface="ＭＳ Ｐゴシック" charset="0"/>
            </a:endParaRPr>
          </a:p>
        </p:txBody>
      </p:sp>
      <p:sp>
        <p:nvSpPr>
          <p:cNvPr id="11291" name="Text Box 26">
            <a:extLst>
              <a:ext uri="{FF2B5EF4-FFF2-40B4-BE49-F238E27FC236}">
                <a16:creationId xmlns="" xmlns:a16="http://schemas.microsoft.com/office/drawing/2014/main" id="{CA5CE848-66B6-4C92-AA6C-BCD81E6DD425}"/>
              </a:ext>
            </a:extLst>
          </p:cNvPr>
          <p:cNvSpPr txBox="1">
            <a:spLocks noChangeArrowheads="1"/>
          </p:cNvSpPr>
          <p:nvPr/>
        </p:nvSpPr>
        <p:spPr bwMode="auto">
          <a:xfrm>
            <a:off x="5399088" y="723900"/>
            <a:ext cx="205422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2968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cs typeface="ＭＳ Ｐゴシック"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bg1"/>
                </a:solidFill>
                <a:latin typeface="Arial" charset="0"/>
                <a:ea typeface="ＭＳ Ｐゴシック" charset="0"/>
              </a:defRPr>
            </a:lvl9pPr>
          </a:lstStyle>
          <a:p>
            <a:pPr defTabSz="456915" eaLnBrk="1">
              <a:spcAft>
                <a:spcPts val="1425"/>
              </a:spcAft>
              <a:buClrTx/>
              <a:defRPr/>
            </a:pPr>
            <a:r>
              <a:rPr lang="en-US" sz="2800" dirty="0" err="1">
                <a:solidFill>
                  <a:schemeClr val="tx1"/>
                </a:solidFill>
              </a:rPr>
              <a:t>Lagrangian</a:t>
            </a:r>
            <a:endParaRPr lang="en-US" sz="2800" dirty="0">
              <a:solidFill>
                <a:schemeClr val="tx1"/>
              </a:solidFill>
            </a:endParaRPr>
          </a:p>
        </p:txBody>
      </p:sp>
      <p:sp>
        <p:nvSpPr>
          <p:cNvPr id="11292" name="Text Box 27">
            <a:extLst>
              <a:ext uri="{FF2B5EF4-FFF2-40B4-BE49-F238E27FC236}">
                <a16:creationId xmlns="" xmlns:a16="http://schemas.microsoft.com/office/drawing/2014/main" id="{BB271D98-0F5F-4DD6-9C33-CB9748BB5BE5}"/>
              </a:ext>
            </a:extLst>
          </p:cNvPr>
          <p:cNvSpPr txBox="1">
            <a:spLocks noChangeArrowheads="1"/>
          </p:cNvSpPr>
          <p:nvPr/>
        </p:nvSpPr>
        <p:spPr bwMode="auto">
          <a:xfrm>
            <a:off x="5480050" y="5894388"/>
            <a:ext cx="34448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spcAft>
                <a:spcPts val="1425"/>
              </a:spcAft>
              <a:buClrTx/>
              <a:defRPr/>
            </a:pPr>
            <a:r>
              <a:rPr lang="en-US" sz="1400" dirty="0">
                <a:solidFill>
                  <a:schemeClr val="tx1"/>
                </a:solidFill>
              </a:rPr>
              <a:t>Interpolation errors (of all variables to particle position) and discretization of differential equations</a:t>
            </a:r>
          </a:p>
        </p:txBody>
      </p:sp>
      <p:sp>
        <p:nvSpPr>
          <p:cNvPr id="11293" name="Text Box 28">
            <a:extLst>
              <a:ext uri="{FF2B5EF4-FFF2-40B4-BE49-F238E27FC236}">
                <a16:creationId xmlns="" xmlns:a16="http://schemas.microsoft.com/office/drawing/2014/main" id="{6A330C46-2B3A-4AAC-AE35-50E4254D5296}"/>
              </a:ext>
            </a:extLst>
          </p:cNvPr>
          <p:cNvSpPr txBox="1">
            <a:spLocks noChangeArrowheads="1"/>
          </p:cNvSpPr>
          <p:nvPr/>
        </p:nvSpPr>
        <p:spPr bwMode="auto">
          <a:xfrm>
            <a:off x="1085850" y="6432550"/>
            <a:ext cx="3773488"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spcAft>
                <a:spcPts val="1425"/>
              </a:spcAft>
              <a:buClrTx/>
              <a:defRPr/>
            </a:pPr>
            <a:r>
              <a:rPr lang="en-US" sz="1400" dirty="0">
                <a:solidFill>
                  <a:schemeClr val="tx1"/>
                </a:solidFill>
              </a:rPr>
              <a:t>Numerical diffusion in the advection</a:t>
            </a:r>
          </a:p>
        </p:txBody>
      </p:sp>
      <p:grpSp>
        <p:nvGrpSpPr>
          <p:cNvPr id="10269" name="Group 30">
            <a:extLst>
              <a:ext uri="{FF2B5EF4-FFF2-40B4-BE49-F238E27FC236}">
                <a16:creationId xmlns="" xmlns:a16="http://schemas.microsoft.com/office/drawing/2014/main" id="{6A58518B-B58B-4E65-880F-1DBE04AA54F9}"/>
              </a:ext>
            </a:extLst>
          </p:cNvPr>
          <p:cNvGrpSpPr>
            <a:grpSpLocks/>
          </p:cNvGrpSpPr>
          <p:nvPr/>
        </p:nvGrpSpPr>
        <p:grpSpPr bwMode="auto">
          <a:xfrm>
            <a:off x="5822950" y="3903663"/>
            <a:ext cx="427038" cy="393700"/>
            <a:chOff x="3668" y="2459"/>
            <a:chExt cx="269" cy="248"/>
          </a:xfrm>
        </p:grpSpPr>
        <p:sp>
          <p:nvSpPr>
            <p:cNvPr id="11308" name="Text Box 31">
              <a:extLst>
                <a:ext uri="{FF2B5EF4-FFF2-40B4-BE49-F238E27FC236}">
                  <a16:creationId xmlns="" xmlns:a16="http://schemas.microsoft.com/office/drawing/2014/main" id="{9BC1B2D5-D46B-40A1-8A31-540F2409BDF1}"/>
                </a:ext>
              </a:extLst>
            </p:cNvPr>
            <p:cNvSpPr txBox="1">
              <a:spLocks noChangeArrowheads="1"/>
            </p:cNvSpPr>
            <p:nvPr/>
          </p:nvSpPr>
          <p:spPr bwMode="auto">
            <a:xfrm>
              <a:off x="3668" y="2459"/>
              <a:ext cx="26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800">
                  <a:solidFill>
                    <a:srgbClr val="000000"/>
                  </a:solidFill>
                </a:rPr>
                <a:t>u1</a:t>
              </a:r>
            </a:p>
          </p:txBody>
        </p:sp>
        <p:sp>
          <p:nvSpPr>
            <p:cNvPr id="11309" name="Line 32">
              <a:extLst>
                <a:ext uri="{FF2B5EF4-FFF2-40B4-BE49-F238E27FC236}">
                  <a16:creationId xmlns="" xmlns:a16="http://schemas.microsoft.com/office/drawing/2014/main" id="{8241887E-6904-4570-8682-26F1BF5B4286}"/>
                </a:ext>
              </a:extLst>
            </p:cNvPr>
            <p:cNvSpPr>
              <a:spLocks noChangeShapeType="1"/>
            </p:cNvSpPr>
            <p:nvPr/>
          </p:nvSpPr>
          <p:spPr bwMode="auto">
            <a:xfrm>
              <a:off x="3696" y="2517"/>
              <a:ext cx="193"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grpSp>
      <p:grpSp>
        <p:nvGrpSpPr>
          <p:cNvPr id="10270" name="Group 33">
            <a:extLst>
              <a:ext uri="{FF2B5EF4-FFF2-40B4-BE49-F238E27FC236}">
                <a16:creationId xmlns="" xmlns:a16="http://schemas.microsoft.com/office/drawing/2014/main" id="{C60C6506-65A0-4B81-BD83-A797A9170905}"/>
              </a:ext>
            </a:extLst>
          </p:cNvPr>
          <p:cNvGrpSpPr>
            <a:grpSpLocks/>
          </p:cNvGrpSpPr>
          <p:nvPr/>
        </p:nvGrpSpPr>
        <p:grpSpPr bwMode="auto">
          <a:xfrm>
            <a:off x="6554788" y="3878263"/>
            <a:ext cx="558800" cy="515937"/>
            <a:chOff x="4129" y="2443"/>
            <a:chExt cx="352" cy="325"/>
          </a:xfrm>
        </p:grpSpPr>
        <p:sp>
          <p:nvSpPr>
            <p:cNvPr id="11306" name="Text Box 34">
              <a:extLst>
                <a:ext uri="{FF2B5EF4-FFF2-40B4-BE49-F238E27FC236}">
                  <a16:creationId xmlns="" xmlns:a16="http://schemas.microsoft.com/office/drawing/2014/main" id="{6C02E88D-3ADA-4906-84BA-FD616265F360}"/>
                </a:ext>
              </a:extLst>
            </p:cNvPr>
            <p:cNvSpPr txBox="1">
              <a:spLocks noChangeArrowheads="1"/>
            </p:cNvSpPr>
            <p:nvPr/>
          </p:nvSpPr>
          <p:spPr bwMode="auto">
            <a:xfrm>
              <a:off x="4129" y="2443"/>
              <a:ext cx="352"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800">
                  <a:solidFill>
                    <a:srgbClr val="000000"/>
                  </a:solidFill>
                </a:rPr>
                <a:t>u2</a:t>
              </a:r>
            </a:p>
          </p:txBody>
        </p:sp>
        <p:sp>
          <p:nvSpPr>
            <p:cNvPr id="11307" name="Line 35">
              <a:extLst>
                <a:ext uri="{FF2B5EF4-FFF2-40B4-BE49-F238E27FC236}">
                  <a16:creationId xmlns="" xmlns:a16="http://schemas.microsoft.com/office/drawing/2014/main" id="{085D652B-0224-4F1E-880D-E3E01FF884F8}"/>
                </a:ext>
              </a:extLst>
            </p:cNvPr>
            <p:cNvSpPr>
              <a:spLocks noChangeShapeType="1"/>
            </p:cNvSpPr>
            <p:nvPr/>
          </p:nvSpPr>
          <p:spPr bwMode="auto">
            <a:xfrm>
              <a:off x="4165" y="2519"/>
              <a:ext cx="252"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grpSp>
      <p:grpSp>
        <p:nvGrpSpPr>
          <p:cNvPr id="10271" name="Group 36">
            <a:extLst>
              <a:ext uri="{FF2B5EF4-FFF2-40B4-BE49-F238E27FC236}">
                <a16:creationId xmlns="" xmlns:a16="http://schemas.microsoft.com/office/drawing/2014/main" id="{E5394D40-52F4-46FC-B1E9-3F2355913CA6}"/>
              </a:ext>
            </a:extLst>
          </p:cNvPr>
          <p:cNvGrpSpPr>
            <a:grpSpLocks/>
          </p:cNvGrpSpPr>
          <p:nvPr/>
        </p:nvGrpSpPr>
        <p:grpSpPr bwMode="auto">
          <a:xfrm>
            <a:off x="6615113" y="4840288"/>
            <a:ext cx="427037" cy="393700"/>
            <a:chOff x="4167" y="3049"/>
            <a:chExt cx="269" cy="248"/>
          </a:xfrm>
        </p:grpSpPr>
        <p:sp>
          <p:nvSpPr>
            <p:cNvPr id="11304" name="Text Box 37">
              <a:extLst>
                <a:ext uri="{FF2B5EF4-FFF2-40B4-BE49-F238E27FC236}">
                  <a16:creationId xmlns="" xmlns:a16="http://schemas.microsoft.com/office/drawing/2014/main" id="{24880432-0A23-46F5-857E-CE11A765FD1E}"/>
                </a:ext>
              </a:extLst>
            </p:cNvPr>
            <p:cNvSpPr txBox="1">
              <a:spLocks noChangeArrowheads="1"/>
            </p:cNvSpPr>
            <p:nvPr/>
          </p:nvSpPr>
          <p:spPr bwMode="auto">
            <a:xfrm>
              <a:off x="4167" y="3049"/>
              <a:ext cx="26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800">
                  <a:solidFill>
                    <a:srgbClr val="000000"/>
                  </a:solidFill>
                </a:rPr>
                <a:t>u3</a:t>
              </a:r>
            </a:p>
          </p:txBody>
        </p:sp>
        <p:sp>
          <p:nvSpPr>
            <p:cNvPr id="11305" name="Line 38">
              <a:extLst>
                <a:ext uri="{FF2B5EF4-FFF2-40B4-BE49-F238E27FC236}">
                  <a16:creationId xmlns="" xmlns:a16="http://schemas.microsoft.com/office/drawing/2014/main" id="{0FC003CD-B154-41DB-87AB-A63F9CA38F8D}"/>
                </a:ext>
              </a:extLst>
            </p:cNvPr>
            <p:cNvSpPr>
              <a:spLocks noChangeShapeType="1"/>
            </p:cNvSpPr>
            <p:nvPr/>
          </p:nvSpPr>
          <p:spPr bwMode="auto">
            <a:xfrm>
              <a:off x="4195" y="3106"/>
              <a:ext cx="193"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grpSp>
      <p:grpSp>
        <p:nvGrpSpPr>
          <p:cNvPr id="10272" name="Group 39">
            <a:extLst>
              <a:ext uri="{FF2B5EF4-FFF2-40B4-BE49-F238E27FC236}">
                <a16:creationId xmlns="" xmlns:a16="http://schemas.microsoft.com/office/drawing/2014/main" id="{3469090F-3327-4A8B-9ADB-303337A27E97}"/>
              </a:ext>
            </a:extLst>
          </p:cNvPr>
          <p:cNvGrpSpPr>
            <a:grpSpLocks/>
          </p:cNvGrpSpPr>
          <p:nvPr/>
        </p:nvGrpSpPr>
        <p:grpSpPr bwMode="auto">
          <a:xfrm>
            <a:off x="5734050" y="4840288"/>
            <a:ext cx="625475" cy="393700"/>
            <a:chOff x="3612" y="3049"/>
            <a:chExt cx="394" cy="248"/>
          </a:xfrm>
        </p:grpSpPr>
        <p:sp>
          <p:nvSpPr>
            <p:cNvPr id="11302" name="Text Box 40">
              <a:extLst>
                <a:ext uri="{FF2B5EF4-FFF2-40B4-BE49-F238E27FC236}">
                  <a16:creationId xmlns="" xmlns:a16="http://schemas.microsoft.com/office/drawing/2014/main" id="{C0258CF7-CC6B-47E4-B55C-6BC687EFF923}"/>
                </a:ext>
              </a:extLst>
            </p:cNvPr>
            <p:cNvSpPr txBox="1">
              <a:spLocks noChangeArrowheads="1"/>
            </p:cNvSpPr>
            <p:nvPr/>
          </p:nvSpPr>
          <p:spPr bwMode="auto">
            <a:xfrm>
              <a:off x="3612" y="3049"/>
              <a:ext cx="39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800">
                  <a:solidFill>
                    <a:srgbClr val="000000"/>
                  </a:solidFill>
                </a:rPr>
                <a:t>u4</a:t>
              </a:r>
            </a:p>
          </p:txBody>
        </p:sp>
        <p:sp>
          <p:nvSpPr>
            <p:cNvPr id="11303" name="Line 41">
              <a:extLst>
                <a:ext uri="{FF2B5EF4-FFF2-40B4-BE49-F238E27FC236}">
                  <a16:creationId xmlns="" xmlns:a16="http://schemas.microsoft.com/office/drawing/2014/main" id="{E4B8D16E-EEE9-4DDD-9098-4622AA463AB1}"/>
                </a:ext>
              </a:extLst>
            </p:cNvPr>
            <p:cNvSpPr>
              <a:spLocks noChangeShapeType="1"/>
            </p:cNvSpPr>
            <p:nvPr/>
          </p:nvSpPr>
          <p:spPr bwMode="auto">
            <a:xfrm>
              <a:off x="3653" y="3106"/>
              <a:ext cx="282"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456915">
                <a:buFont typeface="Times New Roman" charset="0"/>
                <a:buNone/>
                <a:defRPr/>
              </a:pPr>
              <a:endParaRPr lang="en-US">
                <a:latin typeface="Arial" charset="0"/>
                <a:ea typeface="ＭＳ Ｐゴシック" charset="0"/>
                <a:cs typeface="ＭＳ Ｐゴシック" charset="0"/>
              </a:endParaRPr>
            </a:p>
          </p:txBody>
        </p:sp>
      </p:grpSp>
      <p:sp>
        <p:nvSpPr>
          <p:cNvPr id="11299" name="Text Box 42">
            <a:extLst>
              <a:ext uri="{FF2B5EF4-FFF2-40B4-BE49-F238E27FC236}">
                <a16:creationId xmlns="" xmlns:a16="http://schemas.microsoft.com/office/drawing/2014/main" id="{19476383-0B2D-4005-9DDC-B658E8C1A5CB}"/>
              </a:ext>
            </a:extLst>
          </p:cNvPr>
          <p:cNvSpPr txBox="1">
            <a:spLocks noChangeArrowheads="1"/>
          </p:cNvSpPr>
          <p:nvPr/>
        </p:nvSpPr>
        <p:spPr bwMode="auto">
          <a:xfrm>
            <a:off x="6323013" y="4227513"/>
            <a:ext cx="43338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1800">
                <a:solidFill>
                  <a:srgbClr val="FF0000"/>
                </a:solidFill>
              </a:rPr>
              <a:t>u?</a:t>
            </a:r>
          </a:p>
        </p:txBody>
      </p:sp>
      <p:pic>
        <p:nvPicPr>
          <p:cNvPr id="11300" name="Picture 43">
            <a:extLst>
              <a:ext uri="{FF2B5EF4-FFF2-40B4-BE49-F238E27FC236}">
                <a16:creationId xmlns="" xmlns:a16="http://schemas.microsoft.com/office/drawing/2014/main" id="{DAA2D5B9-C4D1-42CB-81CD-CF9830C69222}"/>
              </a:ext>
            </a:extLst>
          </p:cNvPr>
          <p:cNvPicPr>
            <a:picLocks noChangeAspect="1" noChangeArrowheads="1"/>
          </p:cNvPicPr>
          <p:nvPr/>
        </p:nvPicPr>
        <p:blipFill>
          <a:blip r:embed="rId4"/>
          <a:srcRect/>
          <a:stretch>
            <a:fillRect/>
          </a:stretch>
        </p:blipFill>
        <p:spPr bwMode="auto">
          <a:xfrm>
            <a:off x="1382713" y="3543300"/>
            <a:ext cx="3049587" cy="2654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301" name="Text Box 44">
            <a:extLst>
              <a:ext uri="{FF2B5EF4-FFF2-40B4-BE49-F238E27FC236}">
                <a16:creationId xmlns="" xmlns:a16="http://schemas.microsoft.com/office/drawing/2014/main" id="{A8A50A3F-72E8-4B18-926B-8B146DA78BEC}"/>
              </a:ext>
            </a:extLst>
          </p:cNvPr>
          <p:cNvSpPr txBox="1">
            <a:spLocks noChangeArrowheads="1"/>
          </p:cNvSpPr>
          <p:nvPr/>
        </p:nvSpPr>
        <p:spPr bwMode="auto">
          <a:xfrm>
            <a:off x="123825" y="1371600"/>
            <a:ext cx="2162175"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itchFamily="34" charset="0"/>
                <a:ea typeface="ＭＳ Ｐゴシック" pitchFamily="34" charset="-128"/>
              </a:defRPr>
            </a:lvl9pPr>
          </a:lstStyle>
          <a:p>
            <a:pPr defTabSz="456915" eaLnBrk="1">
              <a:spcBef>
                <a:spcPts val="1200"/>
              </a:spcBef>
              <a:spcAft>
                <a:spcPts val="1000"/>
              </a:spcAft>
              <a:buClrTx/>
              <a:defRPr/>
            </a:pPr>
            <a:r>
              <a:rPr lang="en-US" sz="900" i="1">
                <a:solidFill>
                  <a:srgbClr val="FFFFFF"/>
                </a:solidFill>
              </a:rPr>
              <a:t>/</a:t>
            </a:r>
            <a:r>
              <a:rPr lang="en-US" sz="900" i="1">
                <a:solidFill>
                  <a:srgbClr val="000000"/>
                </a:solidFill>
              </a:rPr>
              <a:t>MSC-W Note 2/92, August 1992.EMEP    "An Evaluation of Eulerian Advection Methods for the Modelling of Long Range Transport of Air Pollution". By Erik Berge and Leonor Tarrasón.    EMEP_1992_N2.pdf</a:t>
            </a:r>
          </a:p>
        </p:txBody>
      </p:sp>
      <p:sp>
        <p:nvSpPr>
          <p:cNvPr id="45" name="Text Box 1">
            <a:extLst>
              <a:ext uri="{FF2B5EF4-FFF2-40B4-BE49-F238E27FC236}">
                <a16:creationId xmlns="" xmlns:a16="http://schemas.microsoft.com/office/drawing/2014/main" id="{557BD8B9-1AB9-4422-93A3-7EDDF2FF3455}"/>
              </a:ext>
            </a:extLst>
          </p:cNvPr>
          <p:cNvSpPr txBox="1">
            <a:spLocks noChangeArrowheads="1"/>
          </p:cNvSpPr>
          <p:nvPr/>
        </p:nvSpPr>
        <p:spPr bwMode="auto">
          <a:xfrm>
            <a:off x="176213" y="-19050"/>
            <a:ext cx="911225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ATM background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a:extLst>
              <a:ext uri="{FF2B5EF4-FFF2-40B4-BE49-F238E27FC236}">
                <a16:creationId xmlns="" xmlns:a16="http://schemas.microsoft.com/office/drawing/2014/main" id="{09394ED3-A7F9-405A-B9CA-2B51F331A8EE}"/>
              </a:ext>
            </a:extLst>
          </p:cNvPr>
          <p:cNvSpPr txBox="1">
            <a:spLocks noChangeArrowheads="1"/>
          </p:cNvSpPr>
          <p:nvPr/>
        </p:nvSpPr>
        <p:spPr bwMode="auto">
          <a:xfrm>
            <a:off x="177800" y="0"/>
            <a:ext cx="91106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lnSpc>
                <a:spcPct val="11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defTabSz="456915" eaLnBrk="1">
              <a:buClrTx/>
              <a:buFontTx/>
              <a:buNone/>
              <a:defRPr/>
            </a:pPr>
            <a:r>
              <a:rPr lang="en-US" sz="3600" dirty="0">
                <a:solidFill>
                  <a:srgbClr val="FFFFFF"/>
                </a:solidFill>
              </a:rPr>
              <a:t>Why </a:t>
            </a:r>
            <a:r>
              <a:rPr lang="en-US" sz="3600" dirty="0" err="1">
                <a:solidFill>
                  <a:srgbClr val="FFFFFF"/>
                </a:solidFill>
              </a:rPr>
              <a:t>Lagrangian</a:t>
            </a:r>
            <a:r>
              <a:rPr lang="en-US" sz="3600" dirty="0">
                <a:solidFill>
                  <a:srgbClr val="FFFFFF"/>
                </a:solidFill>
              </a:rPr>
              <a:t>?</a:t>
            </a:r>
          </a:p>
        </p:txBody>
      </p:sp>
      <p:sp>
        <p:nvSpPr>
          <p:cNvPr id="12291" name="Text Box 2">
            <a:extLst>
              <a:ext uri="{FF2B5EF4-FFF2-40B4-BE49-F238E27FC236}">
                <a16:creationId xmlns="" xmlns:a16="http://schemas.microsoft.com/office/drawing/2014/main" id="{EC9DA65B-2743-4159-8BEA-D241790BC1E4}"/>
              </a:ext>
            </a:extLst>
          </p:cNvPr>
          <p:cNvSpPr txBox="1">
            <a:spLocks noChangeArrowheads="1"/>
          </p:cNvSpPr>
          <p:nvPr/>
        </p:nvSpPr>
        <p:spPr bwMode="auto">
          <a:xfrm>
            <a:off x="436563" y="684213"/>
            <a:ext cx="9174162" cy="619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44" tIns="44973" rIns="89944" bIns="44973"/>
          <a:lstStyle>
            <a:lvl1pPr marL="325438" indent="-309563"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1pPr>
            <a:lvl2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2pPr>
            <a:lvl3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3pPr>
            <a:lvl4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4pPr>
            <a:lvl5pPr eaLnBrk="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5pPr>
            <a:lvl6pPr marL="25146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6pPr>
            <a:lvl7pPr marL="29718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7pPr>
            <a:lvl8pPr marL="34290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8pPr>
            <a:lvl9pPr marL="3886200" indent="-228600" defTabSz="457200" eaLnBrk="0" fontAlgn="base" hangingPunct="0">
              <a:lnSpc>
                <a:spcPct val="113000"/>
              </a:lnSpc>
              <a:spcBef>
                <a:spcPct val="0"/>
              </a:spcBef>
              <a:spcAft>
                <a:spcPct val="0"/>
              </a:spcAft>
              <a:buClr>
                <a:srgbClr val="000000"/>
              </a:buClr>
              <a:buSzPct val="100000"/>
              <a:buFont typeface="Times New Roman" pitchFamily="18" charset="0"/>
              <a:tabLst>
                <a:tab pos="325438" algn="l"/>
                <a:tab pos="782638" algn="l"/>
                <a:tab pos="1239838" algn="l"/>
                <a:tab pos="1697038" algn="l"/>
                <a:tab pos="2154238" algn="l"/>
                <a:tab pos="2611438" algn="l"/>
                <a:tab pos="3068638" algn="l"/>
                <a:tab pos="3525838" algn="l"/>
                <a:tab pos="3983038" algn="l"/>
                <a:tab pos="4440238" algn="l"/>
                <a:tab pos="4897438" algn="l"/>
                <a:tab pos="5354638" algn="l"/>
                <a:tab pos="5811838" algn="l"/>
                <a:tab pos="6269038" algn="l"/>
                <a:tab pos="6726238" algn="l"/>
                <a:tab pos="7183438" algn="l"/>
                <a:tab pos="7640638" algn="l"/>
                <a:tab pos="8097838" algn="l"/>
                <a:tab pos="8555038" algn="l"/>
                <a:tab pos="9012238" algn="l"/>
                <a:tab pos="9469438" algn="l"/>
              </a:tabLst>
              <a:defRPr sz="2400">
                <a:solidFill>
                  <a:schemeClr val="bg1"/>
                </a:solidFill>
                <a:latin typeface="Arial" pitchFamily="34" charset="0"/>
                <a:ea typeface="ＭＳ Ｐゴシック" pitchFamily="34" charset="-128"/>
              </a:defRPr>
            </a:lvl9pPr>
          </a:lstStyle>
          <a:p>
            <a:pPr defTabSz="456915" eaLnBrk="1">
              <a:spcAft>
                <a:spcPts val="1425"/>
              </a:spcAft>
              <a:buClr>
                <a:schemeClr val="bg1">
                  <a:lumMod val="50000"/>
                </a:schemeClr>
              </a:buClr>
              <a:buFont typeface="Wingdings" pitchFamily="2" charset="2"/>
              <a:buChar char=""/>
              <a:defRPr/>
            </a:pPr>
            <a:r>
              <a:rPr lang="en-US" sz="1600" dirty="0">
                <a:solidFill>
                  <a:schemeClr val="tx1"/>
                </a:solidFill>
              </a:rPr>
              <a:t>Can be </a:t>
            </a:r>
            <a:r>
              <a:rPr lang="en-US" sz="1600" b="1" dirty="0">
                <a:solidFill>
                  <a:schemeClr val="tx1"/>
                </a:solidFill>
              </a:rPr>
              <a:t>computationally very efficient </a:t>
            </a:r>
            <a:r>
              <a:rPr lang="en-US" sz="1600" dirty="0">
                <a:solidFill>
                  <a:schemeClr val="tx1"/>
                </a:solidFill>
              </a:rPr>
              <a:t>(depending on size of plume): only the fraction covered with particles is simulated. Computational cost depending on particle numbers BUT LPDM are easily parallelized.</a:t>
            </a:r>
          </a:p>
          <a:p>
            <a:pPr defTabSz="456915" eaLnBrk="1">
              <a:spcAft>
                <a:spcPts val="1425"/>
              </a:spcAft>
              <a:buClr>
                <a:schemeClr val="bg1">
                  <a:lumMod val="50000"/>
                </a:schemeClr>
              </a:buClr>
              <a:buFont typeface="Wingdings" pitchFamily="2" charset="2"/>
              <a:buChar char=""/>
              <a:defRPr/>
            </a:pPr>
            <a:r>
              <a:rPr lang="en-US" sz="1600" b="1" dirty="0">
                <a:solidFill>
                  <a:schemeClr val="tx1"/>
                </a:solidFill>
              </a:rPr>
              <a:t>Turbulent processes </a:t>
            </a:r>
            <a:r>
              <a:rPr lang="en-US" sz="1600" dirty="0">
                <a:solidFill>
                  <a:schemeClr val="tx1"/>
                </a:solidFill>
              </a:rPr>
              <a:t>are included in a more natural way unlike </a:t>
            </a:r>
            <a:r>
              <a:rPr lang="en-US" sz="1600" dirty="0" err="1">
                <a:solidFill>
                  <a:schemeClr val="tx1"/>
                </a:solidFill>
              </a:rPr>
              <a:t>Eulerian</a:t>
            </a:r>
            <a:r>
              <a:rPr lang="en-US" sz="1600" dirty="0">
                <a:solidFill>
                  <a:schemeClr val="tx1"/>
                </a:solidFill>
              </a:rPr>
              <a:t> models </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Capacity to describing </a:t>
            </a:r>
            <a:r>
              <a:rPr lang="en-US" sz="1600" b="1" dirty="0">
                <a:solidFill>
                  <a:schemeClr val="tx1"/>
                </a:solidFill>
              </a:rPr>
              <a:t>non-diffusive near-field </a:t>
            </a:r>
            <a:r>
              <a:rPr lang="en-US" sz="1600" dirty="0">
                <a:solidFill>
                  <a:schemeClr val="tx1"/>
                </a:solidFill>
              </a:rPr>
              <a:t>to sources.</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There is </a:t>
            </a:r>
            <a:r>
              <a:rPr lang="en-US" sz="1600" b="1" dirty="0">
                <a:solidFill>
                  <a:schemeClr val="tx1"/>
                </a:solidFill>
              </a:rPr>
              <a:t>no numerical diffusion </a:t>
            </a:r>
            <a:r>
              <a:rPr lang="en-US" sz="1600" dirty="0">
                <a:solidFill>
                  <a:schemeClr val="tx1"/>
                </a:solidFill>
              </a:rPr>
              <a:t>due to a computational grid </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Grid and/or kernels are used only for output purpose therefore </a:t>
            </a:r>
            <a:r>
              <a:rPr lang="en-US" sz="1600" b="1" dirty="0">
                <a:solidFill>
                  <a:schemeClr val="tx1"/>
                </a:solidFill>
              </a:rPr>
              <a:t>no artificial diffusion </a:t>
            </a:r>
            <a:r>
              <a:rPr lang="en-US" sz="1600" dirty="0">
                <a:solidFill>
                  <a:schemeClr val="tx1"/>
                </a:solidFill>
              </a:rPr>
              <a:t>is due to the averaging process</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Model is </a:t>
            </a:r>
            <a:r>
              <a:rPr lang="en-US" altLang="en-US" sz="1600" b="1" dirty="0">
                <a:solidFill>
                  <a:schemeClr val="tx1"/>
                </a:solidFill>
              </a:rPr>
              <a:t>“</a:t>
            </a:r>
            <a:r>
              <a:rPr lang="en-US" sz="1600" b="1" dirty="0">
                <a:solidFill>
                  <a:schemeClr val="tx1"/>
                </a:solidFill>
              </a:rPr>
              <a:t>self-</a:t>
            </a:r>
            <a:r>
              <a:rPr lang="en-US" sz="1600" b="1" dirty="0" err="1">
                <a:solidFill>
                  <a:schemeClr val="tx1"/>
                </a:solidFill>
              </a:rPr>
              <a:t>adjoint</a:t>
            </a:r>
            <a:r>
              <a:rPr lang="en-US" altLang="en-US" sz="1600" dirty="0">
                <a:solidFill>
                  <a:schemeClr val="tx1"/>
                </a:solidFill>
              </a:rPr>
              <a:t>”</a:t>
            </a:r>
            <a:r>
              <a:rPr lang="en-US" sz="1600" dirty="0">
                <a:solidFill>
                  <a:schemeClr val="tx1"/>
                </a:solidFill>
              </a:rPr>
              <a:t> – can run backward in time, too. Important for RO </a:t>
            </a:r>
            <a:r>
              <a:rPr lang="en-US" sz="1600" dirty="0" err="1">
                <a:solidFill>
                  <a:schemeClr val="tx1"/>
                </a:solidFill>
              </a:rPr>
              <a:t>modelling</a:t>
            </a:r>
            <a:endParaRPr lang="en-US" sz="1600" dirty="0">
              <a:solidFill>
                <a:schemeClr val="tx1"/>
              </a:solidFill>
            </a:endParaRP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Many </a:t>
            </a:r>
            <a:r>
              <a:rPr lang="en-US" sz="1600" b="1" dirty="0">
                <a:solidFill>
                  <a:schemeClr val="tx1"/>
                </a:solidFill>
              </a:rPr>
              <a:t>first order  processes</a:t>
            </a:r>
            <a:r>
              <a:rPr lang="en-US" sz="1600" dirty="0">
                <a:solidFill>
                  <a:schemeClr val="tx1"/>
                </a:solidFill>
              </a:rPr>
              <a:t> can be easily included with a prescribed rate: radioactive decay, dry deposition, washout, etc.</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One particle can carry more than one species</a:t>
            </a:r>
          </a:p>
          <a:p>
            <a:pPr defTabSz="456915" eaLnBrk="1">
              <a:spcAft>
                <a:spcPts val="1425"/>
              </a:spcAft>
              <a:buClr>
                <a:schemeClr val="bg1">
                  <a:lumMod val="50000"/>
                </a:schemeClr>
              </a:buClr>
              <a:buFont typeface="Wingdings" pitchFamily="2" charset="2"/>
              <a:buChar char=""/>
              <a:defRPr/>
            </a:pPr>
            <a:r>
              <a:rPr lang="en-US" sz="1600" dirty="0">
                <a:solidFill>
                  <a:schemeClr val="tx1"/>
                </a:solidFill>
              </a:rPr>
              <a:t>Gravitational settling is easily included (as long as particles carry a single species)</a:t>
            </a:r>
          </a:p>
          <a:p>
            <a:pPr marL="15875" indent="0" defTabSz="456915" eaLnBrk="1">
              <a:spcAft>
                <a:spcPts val="1425"/>
              </a:spcAft>
              <a:buClr>
                <a:schemeClr val="bg1">
                  <a:lumMod val="50000"/>
                </a:schemeClr>
              </a:buClr>
              <a:defRPr/>
            </a:pPr>
            <a:r>
              <a:rPr lang="en-US" sz="1600" b="1" i="1" dirty="0">
                <a:solidFill>
                  <a:srgbClr val="FF0000"/>
                </a:solidFill>
              </a:rPr>
              <a:t>However: </a:t>
            </a:r>
            <a:r>
              <a:rPr lang="en-US" sz="1600" i="1" dirty="0">
                <a:solidFill>
                  <a:schemeClr val="tx1"/>
                </a:solidFill>
              </a:rPr>
              <a:t>it is quite difficult and computationally expensive to include </a:t>
            </a:r>
            <a:r>
              <a:rPr lang="en-US" sz="1600" b="1" i="1" dirty="0">
                <a:solidFill>
                  <a:schemeClr val="tx1"/>
                </a:solidFill>
              </a:rPr>
              <a:t>non-linear chemical reactions </a:t>
            </a:r>
            <a:r>
              <a:rPr lang="en-US" sz="1600" i="1" dirty="0">
                <a:solidFill>
                  <a:schemeClr val="tx1"/>
                </a:solidFill>
              </a:rPr>
              <a:t>and the process of </a:t>
            </a:r>
            <a:r>
              <a:rPr lang="en-US" sz="1600" b="1" i="1" dirty="0">
                <a:solidFill>
                  <a:schemeClr val="tx1"/>
                </a:solidFill>
              </a:rPr>
              <a:t>gridding the output </a:t>
            </a:r>
            <a:r>
              <a:rPr lang="en-US" sz="1600" i="1" dirty="0">
                <a:solidFill>
                  <a:schemeClr val="tx1"/>
                </a:solidFill>
              </a:rPr>
              <a:t>make as well loose some of the advantages of </a:t>
            </a:r>
            <a:r>
              <a:rPr lang="en-US" sz="1600" i="1" dirty="0" err="1">
                <a:solidFill>
                  <a:schemeClr val="tx1"/>
                </a:solidFill>
              </a:rPr>
              <a:t>Lagrangian</a:t>
            </a:r>
            <a:r>
              <a:rPr lang="en-US" sz="1600" i="1" dirty="0">
                <a:solidFill>
                  <a:schemeClr val="tx1"/>
                </a:solidFill>
              </a:rPr>
              <a:t> </a:t>
            </a:r>
            <a:r>
              <a:rPr lang="en-US" sz="1600" i="1" dirty="0" err="1">
                <a:solidFill>
                  <a:schemeClr val="tx1"/>
                </a:solidFill>
              </a:rPr>
              <a:t>modelling</a:t>
            </a:r>
            <a:r>
              <a:rPr lang="en-US" sz="1600" i="1" dirty="0">
                <a:solidFill>
                  <a:schemeClr val="tx1"/>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Larissa">
  <a:themeElements>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1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1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lnDef>
  </a:objectDefaults>
  <a:extraClrSchemeLst>
    <a:extraClrScheme>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Larissa">
  <a:themeElements>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1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13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Arial" charset="0"/>
            <a:ea typeface="ＭＳ Ｐゴシック" charset="-128"/>
          </a:defRPr>
        </a:defPPr>
      </a:lstStyle>
    </a:lnDef>
  </a:objectDefaults>
  <a:extraClrSchemeLst>
    <a:extraClrScheme>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3252</Words>
  <Application>Microsoft Office PowerPoint</Application>
  <PresentationFormat>Benutzerdefiniert</PresentationFormat>
  <Paragraphs>451</Paragraphs>
  <Slides>48</Slides>
  <Notes>47</Notes>
  <HiddenSlides>0</HiddenSlides>
  <MMClips>0</MMClips>
  <ScaleCrop>false</ScaleCrop>
  <HeadingPairs>
    <vt:vector size="8" baseType="variant">
      <vt:variant>
        <vt:lpstr>Verwendete Schriftarten</vt:lpstr>
      </vt:variant>
      <vt:variant>
        <vt:i4>7</vt:i4>
      </vt:variant>
      <vt:variant>
        <vt:lpstr>Design</vt:lpstr>
      </vt:variant>
      <vt:variant>
        <vt:i4>2</vt:i4>
      </vt:variant>
      <vt:variant>
        <vt:lpstr>Eingebettete OLE-Server</vt:lpstr>
      </vt:variant>
      <vt:variant>
        <vt:i4>1</vt:i4>
      </vt:variant>
      <vt:variant>
        <vt:lpstr>Folientitel</vt:lpstr>
      </vt:variant>
      <vt:variant>
        <vt:i4>48</vt:i4>
      </vt:variant>
    </vt:vector>
  </HeadingPairs>
  <TitlesOfParts>
    <vt:vector size="58" baseType="lpstr">
      <vt:lpstr>ＭＳ Ｐゴシック</vt:lpstr>
      <vt:lpstr>Arial</vt:lpstr>
      <vt:lpstr>Bradley Hand ITC</vt:lpstr>
      <vt:lpstr>msmincho</vt:lpstr>
      <vt:lpstr>Times New Roman</vt:lpstr>
      <vt:lpstr>Unit-Light</vt:lpstr>
      <vt:lpstr>Wingdings</vt:lpstr>
      <vt:lpstr>1_Larissa</vt:lpstr>
      <vt:lpstr>2_Larissa</vt:lpstr>
      <vt:lpstr>Formel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delar</dc:creator>
  <cp:lastModifiedBy>Mulder Marie</cp:lastModifiedBy>
  <cp:revision>296</cp:revision>
  <cp:lastPrinted>1601-01-01T00:00:00Z</cp:lastPrinted>
  <dcterms:created xsi:type="dcterms:W3CDTF">1601-01-01T00:00:00Z</dcterms:created>
  <dcterms:modified xsi:type="dcterms:W3CDTF">2019-07-15T07:38:58Z</dcterms:modified>
</cp:coreProperties>
</file>